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4" r:id="rId4"/>
    <p:sldMasterId id="2147483961" r:id="rId5"/>
  </p:sldMasterIdLst>
  <p:notesMasterIdLst>
    <p:notesMasterId r:id="rId39"/>
  </p:notesMasterIdLst>
  <p:sldIdLst>
    <p:sldId id="1589" r:id="rId6"/>
    <p:sldId id="1545" r:id="rId7"/>
    <p:sldId id="1571" r:id="rId8"/>
    <p:sldId id="1737" r:id="rId9"/>
    <p:sldId id="1730" r:id="rId10"/>
    <p:sldId id="1725" r:id="rId11"/>
    <p:sldId id="1726" r:id="rId12"/>
    <p:sldId id="1731" r:id="rId13"/>
    <p:sldId id="1654" r:id="rId14"/>
    <p:sldId id="1733" r:id="rId15"/>
    <p:sldId id="1721" r:id="rId16"/>
    <p:sldId id="1734" r:id="rId17"/>
    <p:sldId id="1651" r:id="rId18"/>
    <p:sldId id="1656" r:id="rId19"/>
    <p:sldId id="1724" r:id="rId20"/>
    <p:sldId id="1665" r:id="rId21"/>
    <p:sldId id="1677" r:id="rId22"/>
    <p:sldId id="1706" r:id="rId23"/>
    <p:sldId id="1691" r:id="rId24"/>
    <p:sldId id="1682" r:id="rId25"/>
    <p:sldId id="1683" r:id="rId26"/>
    <p:sldId id="1697" r:id="rId27"/>
    <p:sldId id="1732" r:id="rId28"/>
    <p:sldId id="293" r:id="rId29"/>
    <p:sldId id="1727" r:id="rId30"/>
    <p:sldId id="1735" r:id="rId31"/>
    <p:sldId id="1740" r:id="rId32"/>
    <p:sldId id="1741" r:id="rId33"/>
    <p:sldId id="1742" r:id="rId34"/>
    <p:sldId id="1743" r:id="rId35"/>
    <p:sldId id="1687" r:id="rId36"/>
    <p:sldId id="1738" r:id="rId37"/>
    <p:sldId id="1729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2913F15E-0334-471D-A5E6-10E33614E829}">
          <p14:sldIdLst>
            <p14:sldId id="1589"/>
            <p14:sldId id="1545"/>
            <p14:sldId id="1571"/>
          </p14:sldIdLst>
        </p14:section>
        <p14:section name="Environments" id="{423733F7-F0C7-4438-998B-AB5E158DD6A2}">
          <p14:sldIdLst>
            <p14:sldId id="1737"/>
            <p14:sldId id="1730"/>
            <p14:sldId id="1725"/>
            <p14:sldId id="1726"/>
            <p14:sldId id="1731"/>
          </p14:sldIdLst>
        </p14:section>
        <p14:section name="Password Management" id="{6D777C34-E0D3-4602-9505-E80F893BD94E}">
          <p14:sldIdLst>
            <p14:sldId id="1654"/>
            <p14:sldId id="1733"/>
            <p14:sldId id="1721"/>
            <p14:sldId id="1734"/>
          </p14:sldIdLst>
        </p14:section>
        <p14:section name="Microsoft Modules" id="{D3364553-CE7E-4203-A5D4-B8071DEB93AB}">
          <p14:sldIdLst>
            <p14:sldId id="1651"/>
            <p14:sldId id="1656"/>
            <p14:sldId id="1724"/>
            <p14:sldId id="1665"/>
            <p14:sldId id="1677"/>
            <p14:sldId id="1706"/>
            <p14:sldId id="1691"/>
          </p14:sldIdLst>
        </p14:section>
        <p14:section name="PnP" id="{98A39FD3-537B-4072-9017-46846CEAB8DE}">
          <p14:sldIdLst>
            <p14:sldId id="1682"/>
            <p14:sldId id="1683"/>
            <p14:sldId id="1697"/>
            <p14:sldId id="1732"/>
            <p14:sldId id="293"/>
            <p14:sldId id="1727"/>
            <p14:sldId id="1735"/>
            <p14:sldId id="1740"/>
            <p14:sldId id="1741"/>
            <p14:sldId id="1742"/>
            <p14:sldId id="1743"/>
          </p14:sldIdLst>
        </p14:section>
        <p14:section name="Examples" id="{19C18D6A-F8F3-4DB5-9ADA-851DB0052353}">
          <p14:sldIdLst>
            <p14:sldId id="1687"/>
            <p14:sldId id="1738"/>
            <p14:sldId id="17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25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5EBE31-AB77-4C18-B2D2-A31C44DD290B}" v="10" dt="2023-05-17T10:20:53.808"/>
    <p1510:client id="{A7ED52C5-0B75-4402-93D9-A0BF8463B690}" v="5" dt="2023-05-16T21:36:00.5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5449" autoAdjust="0"/>
  </p:normalViewPr>
  <p:slideViewPr>
    <p:cSldViewPr snapToGrid="0">
      <p:cViewPr varScale="1">
        <p:scale>
          <a:sx n="83" d="100"/>
          <a:sy n="83" d="100"/>
        </p:scale>
        <p:origin x="1112" y="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tableStyles" Target="tableStyle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dd O. Klindt" userId="1df3fa7c-c494-4a85-882a-9739c72e8847" providerId="ADAL" clId="{A7ED52C5-0B75-4402-93D9-A0BF8463B690}"/>
    <pc:docChg chg="undo redo custSel addSld modSld modMainMaster modSection">
      <pc:chgData name="Todd O. Klindt" userId="1df3fa7c-c494-4a85-882a-9739c72e8847" providerId="ADAL" clId="{A7ED52C5-0B75-4402-93D9-A0BF8463B690}" dt="2023-05-16T21:36:03.744" v="897" actId="1076"/>
      <pc:docMkLst>
        <pc:docMk/>
      </pc:docMkLst>
      <pc:sldChg chg="modSp mod">
        <pc:chgData name="Todd O. Klindt" userId="1df3fa7c-c494-4a85-882a-9739c72e8847" providerId="ADAL" clId="{A7ED52C5-0B75-4402-93D9-A0BF8463B690}" dt="2023-05-15T19:20:02.098" v="879" actId="1076"/>
        <pc:sldMkLst>
          <pc:docMk/>
          <pc:sldMk cId="4051095793" sldId="1545"/>
        </pc:sldMkLst>
        <pc:spChg chg="mod">
          <ac:chgData name="Todd O. Klindt" userId="1df3fa7c-c494-4a85-882a-9739c72e8847" providerId="ADAL" clId="{A7ED52C5-0B75-4402-93D9-A0BF8463B690}" dt="2023-05-15T19:20:02.098" v="879" actId="1076"/>
          <ac:spMkLst>
            <pc:docMk/>
            <pc:sldMk cId="4051095793" sldId="1545"/>
            <ac:spMk id="3" creationId="{F862B534-4DD0-4B8F-868E-B095AD2D51F4}"/>
          </ac:spMkLst>
        </pc:spChg>
        <pc:spChg chg="mod">
          <ac:chgData name="Todd O. Klindt" userId="1df3fa7c-c494-4a85-882a-9739c72e8847" providerId="ADAL" clId="{A7ED52C5-0B75-4402-93D9-A0BF8463B690}" dt="2022-05-03T13:55:57.356" v="570" actId="20577"/>
          <ac:spMkLst>
            <pc:docMk/>
            <pc:sldMk cId="4051095793" sldId="1545"/>
            <ac:spMk id="6" creationId="{5B3AF687-9D86-4B7C-8367-534D5D51016A}"/>
          </ac:spMkLst>
        </pc:spChg>
      </pc:sldChg>
      <pc:sldChg chg="addSp modSp mod modNotesTx">
        <pc:chgData name="Todd O. Klindt" userId="1df3fa7c-c494-4a85-882a-9739c72e8847" providerId="ADAL" clId="{A7ED52C5-0B75-4402-93D9-A0BF8463B690}" dt="2023-05-16T21:36:03.744" v="897" actId="1076"/>
        <pc:sldMkLst>
          <pc:docMk/>
          <pc:sldMk cId="1589431751" sldId="1571"/>
        </pc:sldMkLst>
        <pc:spChg chg="mod">
          <ac:chgData name="Todd O. Klindt" userId="1df3fa7c-c494-4a85-882a-9739c72e8847" providerId="ADAL" clId="{A7ED52C5-0B75-4402-93D9-A0BF8463B690}" dt="2022-05-03T13:56:11.279" v="584" actId="20577"/>
          <ac:spMkLst>
            <pc:docMk/>
            <pc:sldMk cId="1589431751" sldId="1571"/>
            <ac:spMk id="3" creationId="{00000000-0000-0000-0000-000000000000}"/>
          </ac:spMkLst>
        </pc:spChg>
        <pc:picChg chg="add mod">
          <ac:chgData name="Todd O. Klindt" userId="1df3fa7c-c494-4a85-882a-9739c72e8847" providerId="ADAL" clId="{A7ED52C5-0B75-4402-93D9-A0BF8463B690}" dt="2023-05-16T21:36:03.744" v="897" actId="1076"/>
          <ac:picMkLst>
            <pc:docMk/>
            <pc:sldMk cId="1589431751" sldId="1571"/>
            <ac:picMk id="5" creationId="{69A5226B-B8A8-BC35-5B2B-03D8FCBFFBD8}"/>
          </ac:picMkLst>
        </pc:picChg>
        <pc:picChg chg="add mod">
          <ac:chgData name="Todd O. Klindt" userId="1df3fa7c-c494-4a85-882a-9739c72e8847" providerId="ADAL" clId="{A7ED52C5-0B75-4402-93D9-A0BF8463B690}" dt="2022-05-03T14:19:38.405" v="705" actId="962"/>
          <ac:picMkLst>
            <pc:docMk/>
            <pc:sldMk cId="1589431751" sldId="1571"/>
            <ac:picMk id="5" creationId="{D1BAD7F0-4CBB-435B-A83C-1197B6713352}"/>
          </ac:picMkLst>
        </pc:picChg>
      </pc:sldChg>
      <pc:sldChg chg="modSp mod">
        <pc:chgData name="Todd O. Klindt" userId="1df3fa7c-c494-4a85-882a-9739c72e8847" providerId="ADAL" clId="{A7ED52C5-0B75-4402-93D9-A0BF8463B690}" dt="2022-05-03T13:54:46.517" v="552" actId="20577"/>
        <pc:sldMkLst>
          <pc:docMk/>
          <pc:sldMk cId="4081283115" sldId="1589"/>
        </pc:sldMkLst>
        <pc:spChg chg="mod">
          <ac:chgData name="Todd O. Klindt" userId="1df3fa7c-c494-4a85-882a-9739c72e8847" providerId="ADAL" clId="{A7ED52C5-0B75-4402-93D9-A0BF8463B690}" dt="2022-05-03T13:54:46.517" v="552" actId="20577"/>
          <ac:spMkLst>
            <pc:docMk/>
            <pc:sldMk cId="4081283115" sldId="1589"/>
            <ac:spMk id="4" creationId="{43E4293C-7319-4BBB-805D-481E99FD70F4}"/>
          </ac:spMkLst>
        </pc:spChg>
      </pc:sldChg>
      <pc:sldChg chg="modSp mod modClrScheme chgLayout">
        <pc:chgData name="Todd O. Klindt" userId="1df3fa7c-c494-4a85-882a-9739c72e8847" providerId="ADAL" clId="{A7ED52C5-0B75-4402-93D9-A0BF8463B690}" dt="2022-05-04T09:00:37.329" v="833" actId="700"/>
        <pc:sldMkLst>
          <pc:docMk/>
          <pc:sldMk cId="2063219166" sldId="1651"/>
        </pc:sldMkLst>
        <pc:spChg chg="mod ord">
          <ac:chgData name="Todd O. Klindt" userId="1df3fa7c-c494-4a85-882a-9739c72e8847" providerId="ADAL" clId="{A7ED52C5-0B75-4402-93D9-A0BF8463B690}" dt="2022-05-04T09:00:37.329" v="833" actId="700"/>
          <ac:spMkLst>
            <pc:docMk/>
            <pc:sldMk cId="2063219166" sldId="1651"/>
            <ac:spMk id="2" creationId="{00000000-0000-0000-0000-000000000000}"/>
          </ac:spMkLst>
        </pc:spChg>
      </pc:sldChg>
      <pc:sldChg chg="mod modShow">
        <pc:chgData name="Todd O. Klindt" userId="1df3fa7c-c494-4a85-882a-9739c72e8847" providerId="ADAL" clId="{A7ED52C5-0B75-4402-93D9-A0BF8463B690}" dt="2022-05-04T08:52:41.262" v="813" actId="729"/>
        <pc:sldMkLst>
          <pc:docMk/>
          <pc:sldMk cId="2652465501" sldId="1667"/>
        </pc:sldMkLst>
      </pc:sldChg>
      <pc:sldChg chg="delSp modSp mod modClrScheme chgLayout">
        <pc:chgData name="Todd O. Klindt" userId="1df3fa7c-c494-4a85-882a-9739c72e8847" providerId="ADAL" clId="{A7ED52C5-0B75-4402-93D9-A0BF8463B690}" dt="2022-05-04T09:00:50.656" v="834" actId="700"/>
        <pc:sldMkLst>
          <pc:docMk/>
          <pc:sldMk cId="480330284" sldId="1682"/>
        </pc:sldMkLst>
        <pc:spChg chg="mod ord">
          <ac:chgData name="Todd O. Klindt" userId="1df3fa7c-c494-4a85-882a-9739c72e8847" providerId="ADAL" clId="{A7ED52C5-0B75-4402-93D9-A0BF8463B690}" dt="2022-05-04T09:00:50.656" v="834" actId="700"/>
          <ac:spMkLst>
            <pc:docMk/>
            <pc:sldMk cId="480330284" sldId="1682"/>
            <ac:spMk id="2" creationId="{CE3B6207-15F3-40E8-B4D2-4AFE19B61EB8}"/>
          </ac:spMkLst>
        </pc:spChg>
        <pc:spChg chg="del">
          <ac:chgData name="Todd O. Klindt" userId="1df3fa7c-c494-4a85-882a-9739c72e8847" providerId="ADAL" clId="{A7ED52C5-0B75-4402-93D9-A0BF8463B690}" dt="2022-04-13T03:04:25.587" v="93" actId="700"/>
          <ac:spMkLst>
            <pc:docMk/>
            <pc:sldMk cId="480330284" sldId="1682"/>
            <ac:spMk id="3" creationId="{0F534853-F2C4-41FA-B7AC-B1A0D2D6A392}"/>
          </ac:spMkLst>
        </pc:spChg>
      </pc:sldChg>
      <pc:sldChg chg="modSp mod">
        <pc:chgData name="Todd O. Klindt" userId="1df3fa7c-c494-4a85-882a-9739c72e8847" providerId="ADAL" clId="{A7ED52C5-0B75-4402-93D9-A0BF8463B690}" dt="2022-05-04T08:53:39.602" v="819" actId="20577"/>
        <pc:sldMkLst>
          <pc:docMk/>
          <pc:sldMk cId="2497599511" sldId="1683"/>
        </pc:sldMkLst>
        <pc:spChg chg="mod">
          <ac:chgData name="Todd O. Klindt" userId="1df3fa7c-c494-4a85-882a-9739c72e8847" providerId="ADAL" clId="{A7ED52C5-0B75-4402-93D9-A0BF8463B690}" dt="2022-05-04T08:53:39.602" v="819" actId="20577"/>
          <ac:spMkLst>
            <pc:docMk/>
            <pc:sldMk cId="2497599511" sldId="1683"/>
            <ac:spMk id="3" creationId="{00000000-0000-0000-0000-000000000000}"/>
          </ac:spMkLst>
        </pc:spChg>
      </pc:sldChg>
      <pc:sldChg chg="modSp mod">
        <pc:chgData name="Todd O. Klindt" userId="1df3fa7c-c494-4a85-882a-9739c72e8847" providerId="ADAL" clId="{A7ED52C5-0B75-4402-93D9-A0BF8463B690}" dt="2022-05-03T19:08:19.363" v="706"/>
        <pc:sldMkLst>
          <pc:docMk/>
          <pc:sldMk cId="4285493641" sldId="1684"/>
        </pc:sldMkLst>
        <pc:spChg chg="mod">
          <ac:chgData name="Todd O. Klindt" userId="1df3fa7c-c494-4a85-882a-9739c72e8847" providerId="ADAL" clId="{A7ED52C5-0B75-4402-93D9-A0BF8463B690}" dt="2022-05-03T19:08:19.363" v="706"/>
          <ac:spMkLst>
            <pc:docMk/>
            <pc:sldMk cId="4285493641" sldId="1684"/>
            <ac:spMk id="3" creationId="{6694DDB0-19FB-4C46-935C-74F1C0404FFB}"/>
          </ac:spMkLst>
        </pc:spChg>
      </pc:sldChg>
      <pc:sldChg chg="addSp delSp modSp mod modClrScheme modShow chgLayout">
        <pc:chgData name="Todd O. Klindt" userId="1df3fa7c-c494-4a85-882a-9739c72e8847" providerId="ADAL" clId="{A7ED52C5-0B75-4402-93D9-A0BF8463B690}" dt="2023-05-16T21:34:32.150" v="881" actId="729"/>
        <pc:sldMkLst>
          <pc:docMk/>
          <pc:sldMk cId="1302079900" sldId="1687"/>
        </pc:sldMkLst>
        <pc:spChg chg="mod ord">
          <ac:chgData name="Todd O. Klindt" userId="1df3fa7c-c494-4a85-882a-9739c72e8847" providerId="ADAL" clId="{A7ED52C5-0B75-4402-93D9-A0BF8463B690}" dt="2022-05-04T09:05:30.313" v="847" actId="700"/>
          <ac:spMkLst>
            <pc:docMk/>
            <pc:sldMk cId="1302079900" sldId="1687"/>
            <ac:spMk id="2" creationId="{DC3FF96F-9624-45FC-BD11-E66AFA2CC608}"/>
          </ac:spMkLst>
        </pc:spChg>
        <pc:spChg chg="del">
          <ac:chgData name="Todd O. Klindt" userId="1df3fa7c-c494-4a85-882a-9739c72e8847" providerId="ADAL" clId="{A7ED52C5-0B75-4402-93D9-A0BF8463B690}" dt="2022-05-04T08:56:29.787" v="831" actId="700"/>
          <ac:spMkLst>
            <pc:docMk/>
            <pc:sldMk cId="1302079900" sldId="1687"/>
            <ac:spMk id="3" creationId="{1A30AF95-3A21-466F-8D90-41E796491AAB}"/>
          </ac:spMkLst>
        </pc:spChg>
        <pc:spChg chg="add mod ord">
          <ac:chgData name="Todd O. Klindt" userId="1df3fa7c-c494-4a85-882a-9739c72e8847" providerId="ADAL" clId="{A7ED52C5-0B75-4402-93D9-A0BF8463B690}" dt="2022-05-04T09:05:38.257" v="878" actId="20577"/>
          <ac:spMkLst>
            <pc:docMk/>
            <pc:sldMk cId="1302079900" sldId="1687"/>
            <ac:spMk id="4" creationId="{B76F7370-3632-4886-866C-A943AB54909B}"/>
          </ac:spMkLst>
        </pc:spChg>
      </pc:sldChg>
      <pc:sldChg chg="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1153811457" sldId="1688"/>
        </pc:sldMkLst>
      </pc:sldChg>
      <pc:sldChg chg="modSp 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682320674" sldId="1689"/>
        </pc:sldMkLst>
        <pc:spChg chg="mod">
          <ac:chgData name="Todd O. Klindt" userId="1df3fa7c-c494-4a85-882a-9739c72e8847" providerId="ADAL" clId="{A7ED52C5-0B75-4402-93D9-A0BF8463B690}" dt="2022-04-13T13:07:27.875" v="281" actId="313"/>
          <ac:spMkLst>
            <pc:docMk/>
            <pc:sldMk cId="682320674" sldId="1689"/>
            <ac:spMk id="2" creationId="{09B21838-9E56-4B64-915E-B1CFB8EDAD37}"/>
          </ac:spMkLst>
        </pc:spChg>
      </pc:sldChg>
      <pc:sldChg chg="modSp 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2957758543" sldId="1690"/>
        </pc:sldMkLst>
        <pc:spChg chg="mod">
          <ac:chgData name="Todd O. Klindt" userId="1df3fa7c-c494-4a85-882a-9739c72e8847" providerId="ADAL" clId="{A7ED52C5-0B75-4402-93D9-A0BF8463B690}" dt="2022-04-13T13:07:48.435" v="284" actId="313"/>
          <ac:spMkLst>
            <pc:docMk/>
            <pc:sldMk cId="2957758543" sldId="1690"/>
            <ac:spMk id="2" creationId="{7B66FB44-B95C-44C1-880E-D269757E4F45}"/>
          </ac:spMkLst>
        </pc:spChg>
      </pc:sldChg>
      <pc:sldChg chg="mod modShow">
        <pc:chgData name="Todd O. Klindt" userId="1df3fa7c-c494-4a85-882a-9739c72e8847" providerId="ADAL" clId="{A7ED52C5-0B75-4402-93D9-A0BF8463B690}" dt="2022-04-13T13:00:29.161" v="265" actId="729"/>
        <pc:sldMkLst>
          <pc:docMk/>
          <pc:sldMk cId="1493079405" sldId="1691"/>
        </pc:sldMkLst>
      </pc:sldChg>
      <pc:sldChg chg="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2718594514" sldId="1698"/>
        </pc:sldMkLst>
      </pc:sldChg>
      <pc:sldChg chg="modSp 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610302863" sldId="1699"/>
        </pc:sldMkLst>
        <pc:spChg chg="mod">
          <ac:chgData name="Todd O. Klindt" userId="1df3fa7c-c494-4a85-882a-9739c72e8847" providerId="ADAL" clId="{A7ED52C5-0B75-4402-93D9-A0BF8463B690}" dt="2022-04-13T13:05:43.422" v="275"/>
          <ac:spMkLst>
            <pc:docMk/>
            <pc:sldMk cId="610302863" sldId="1699"/>
            <ac:spMk id="3" creationId="{8B4D5F1C-DA72-488C-9BCA-B518F3960FFC}"/>
          </ac:spMkLst>
        </pc:spChg>
      </pc:sldChg>
      <pc:sldChg chg="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1543051078" sldId="1700"/>
        </pc:sldMkLst>
      </pc:sldChg>
      <pc:sldChg chg="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1236141798" sldId="1704"/>
        </pc:sldMkLst>
      </pc:sldChg>
      <pc:sldChg chg="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417750928" sldId="1705"/>
        </pc:sldMkLst>
      </pc:sldChg>
      <pc:sldChg chg="modSp 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1194584009" sldId="1709"/>
        </pc:sldMkLst>
        <pc:spChg chg="mod">
          <ac:chgData name="Todd O. Klindt" userId="1df3fa7c-c494-4a85-882a-9739c72e8847" providerId="ADAL" clId="{A7ED52C5-0B75-4402-93D9-A0BF8463B690}" dt="2022-05-03T19:23:29.917" v="707" actId="6549"/>
          <ac:spMkLst>
            <pc:docMk/>
            <pc:sldMk cId="1194584009" sldId="1709"/>
            <ac:spMk id="3" creationId="{829FCAAF-1F60-4096-B9F8-6915337E2B76}"/>
          </ac:spMkLst>
        </pc:spChg>
      </pc:sldChg>
      <pc:sldChg chg="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1681050799" sldId="1718"/>
        </pc:sldMkLst>
      </pc:sldChg>
      <pc:sldChg chg="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261502095" sldId="1719"/>
        </pc:sldMkLst>
      </pc:sldChg>
      <pc:sldChg chg="modSp mod modShow">
        <pc:chgData name="Todd O. Klindt" userId="1df3fa7c-c494-4a85-882a-9739c72e8847" providerId="ADAL" clId="{A7ED52C5-0B75-4402-93D9-A0BF8463B690}" dt="2023-05-16T21:34:07.582" v="880" actId="729"/>
        <pc:sldMkLst>
          <pc:docMk/>
          <pc:sldMk cId="2424199623" sldId="1723"/>
        </pc:sldMkLst>
        <pc:spChg chg="mod">
          <ac:chgData name="Todd O. Klindt" userId="1df3fa7c-c494-4a85-882a-9739c72e8847" providerId="ADAL" clId="{A7ED52C5-0B75-4402-93D9-A0BF8463B690}" dt="2022-04-13T13:10:30.876" v="291" actId="20577"/>
          <ac:spMkLst>
            <pc:docMk/>
            <pc:sldMk cId="2424199623" sldId="1723"/>
            <ac:spMk id="3" creationId="{308622AB-5A8E-4408-BE56-71DDDCB49F39}"/>
          </ac:spMkLst>
        </pc:spChg>
      </pc:sldChg>
      <pc:sldChg chg="modSp mod">
        <pc:chgData name="Todd O. Klindt" userId="1df3fa7c-c494-4a85-882a-9739c72e8847" providerId="ADAL" clId="{A7ED52C5-0B75-4402-93D9-A0BF8463B690}" dt="2022-05-04T08:52:25.625" v="812" actId="20577"/>
        <pc:sldMkLst>
          <pc:docMk/>
          <pc:sldMk cId="4073536698" sldId="1724"/>
        </pc:sldMkLst>
        <pc:spChg chg="mod">
          <ac:chgData name="Todd O. Klindt" userId="1df3fa7c-c494-4a85-882a-9739c72e8847" providerId="ADAL" clId="{A7ED52C5-0B75-4402-93D9-A0BF8463B690}" dt="2022-05-04T08:52:12.924" v="791" actId="1076"/>
          <ac:spMkLst>
            <pc:docMk/>
            <pc:sldMk cId="4073536698" sldId="1724"/>
            <ac:spMk id="2" creationId="{32BD1E5E-A709-48A5-9A27-8DF4B01D7946}"/>
          </ac:spMkLst>
        </pc:spChg>
        <pc:spChg chg="mod">
          <ac:chgData name="Todd O. Klindt" userId="1df3fa7c-c494-4a85-882a-9739c72e8847" providerId="ADAL" clId="{A7ED52C5-0B75-4402-93D9-A0BF8463B690}" dt="2022-05-04T08:52:25.625" v="812" actId="20577"/>
          <ac:spMkLst>
            <pc:docMk/>
            <pc:sldMk cId="4073536698" sldId="1724"/>
            <ac:spMk id="3" creationId="{FCBD8366-DE10-4E98-9811-ECBFEB447460}"/>
          </ac:spMkLst>
        </pc:spChg>
      </pc:sldChg>
      <pc:sldChg chg="modSp mod modNotesTx">
        <pc:chgData name="Todd O. Klindt" userId="1df3fa7c-c494-4a85-882a-9739c72e8847" providerId="ADAL" clId="{A7ED52C5-0B75-4402-93D9-A0BF8463B690}" dt="2022-05-03T14:19:02.845" v="701" actId="20577"/>
        <pc:sldMkLst>
          <pc:docMk/>
          <pc:sldMk cId="2673327760" sldId="1725"/>
        </pc:sldMkLst>
        <pc:spChg chg="mod">
          <ac:chgData name="Todd O. Klindt" userId="1df3fa7c-c494-4a85-882a-9739c72e8847" providerId="ADAL" clId="{A7ED52C5-0B75-4402-93D9-A0BF8463B690}" dt="2022-05-03T14:18:06.775" v="698" actId="1076"/>
          <ac:spMkLst>
            <pc:docMk/>
            <pc:sldMk cId="2673327760" sldId="1725"/>
            <ac:spMk id="5" creationId="{310A57B1-89CC-4373-BD7C-19822E973F5F}"/>
          </ac:spMkLst>
        </pc:spChg>
      </pc:sldChg>
      <pc:sldChg chg="modSp mod">
        <pc:chgData name="Todd O. Klindt" userId="1df3fa7c-c494-4a85-882a-9739c72e8847" providerId="ADAL" clId="{A7ED52C5-0B75-4402-93D9-A0BF8463B690}" dt="2022-04-13T03:15:30.663" v="149" actId="404"/>
        <pc:sldMkLst>
          <pc:docMk/>
          <pc:sldMk cId="3228170565" sldId="1727"/>
        </pc:sldMkLst>
        <pc:spChg chg="mod">
          <ac:chgData name="Todd O. Klindt" userId="1df3fa7c-c494-4a85-882a-9739c72e8847" providerId="ADAL" clId="{A7ED52C5-0B75-4402-93D9-A0BF8463B690}" dt="2022-04-13T03:15:30.663" v="149" actId="404"/>
          <ac:spMkLst>
            <pc:docMk/>
            <pc:sldMk cId="3228170565" sldId="1727"/>
            <ac:spMk id="6" creationId="{DDFE6750-9D5E-4814-BE8A-0EA59419F75C}"/>
          </ac:spMkLst>
        </pc:spChg>
        <pc:spChg chg="mod">
          <ac:chgData name="Todd O. Klindt" userId="1df3fa7c-c494-4a85-882a-9739c72e8847" providerId="ADAL" clId="{A7ED52C5-0B75-4402-93D9-A0BF8463B690}" dt="2022-04-13T03:15:04.727" v="143" actId="27636"/>
          <ac:spMkLst>
            <pc:docMk/>
            <pc:sldMk cId="3228170565" sldId="1727"/>
            <ac:spMk id="8" creationId="{094F562E-BE45-47A6-B0A7-5F4A9A75ABC9}"/>
          </ac:spMkLst>
        </pc:spChg>
      </pc:sldChg>
      <pc:sldChg chg="addSp delSp modSp mod chgLayout">
        <pc:chgData name="Todd O. Klindt" userId="1df3fa7c-c494-4a85-882a-9739c72e8847" providerId="ADAL" clId="{A7ED52C5-0B75-4402-93D9-A0BF8463B690}" dt="2023-05-16T21:35:40.938" v="893" actId="962"/>
        <pc:sldMkLst>
          <pc:docMk/>
          <pc:sldMk cId="3081612034" sldId="1729"/>
        </pc:sldMkLst>
        <pc:spChg chg="mod ord">
          <ac:chgData name="Todd O. Klindt" userId="1df3fa7c-c494-4a85-882a-9739c72e8847" providerId="ADAL" clId="{A7ED52C5-0B75-4402-93D9-A0BF8463B690}" dt="2022-05-04T09:01:30.673" v="838" actId="1076"/>
          <ac:spMkLst>
            <pc:docMk/>
            <pc:sldMk cId="3081612034" sldId="1729"/>
            <ac:spMk id="3" creationId="{BC182031-E307-4B12-82A4-C375D5607B4B}"/>
          </ac:spMkLst>
        </pc:spChg>
        <pc:spChg chg="add del mod">
          <ac:chgData name="Todd O. Klindt" userId="1df3fa7c-c494-4a85-882a-9739c72e8847" providerId="ADAL" clId="{A7ED52C5-0B75-4402-93D9-A0BF8463B690}" dt="2022-05-04T08:49:09.916" v="724" actId="931"/>
          <ac:spMkLst>
            <pc:docMk/>
            <pc:sldMk cId="3081612034" sldId="1729"/>
            <ac:spMk id="4" creationId="{4F378C5C-2816-435C-8B20-EFEA3D507DD4}"/>
          </ac:spMkLst>
        </pc:spChg>
        <pc:spChg chg="del mod">
          <ac:chgData name="Todd O. Klindt" userId="1df3fa7c-c494-4a85-882a-9739c72e8847" providerId="ADAL" clId="{A7ED52C5-0B75-4402-93D9-A0BF8463B690}" dt="2022-04-13T12:55:10.129" v="226" actId="478"/>
          <ac:spMkLst>
            <pc:docMk/>
            <pc:sldMk cId="3081612034" sldId="1729"/>
            <ac:spMk id="6" creationId="{5B3AF687-9D86-4B7C-8367-534D5D51016A}"/>
          </ac:spMkLst>
        </pc:spChg>
        <pc:spChg chg="mod ord">
          <ac:chgData name="Todd O. Klindt" userId="1df3fa7c-c494-4a85-882a-9739c72e8847" providerId="ADAL" clId="{A7ED52C5-0B75-4402-93D9-A0BF8463B690}" dt="2022-05-04T09:01:19.378" v="837" actId="27636"/>
          <ac:spMkLst>
            <pc:docMk/>
            <pc:sldMk cId="3081612034" sldId="1729"/>
            <ac:spMk id="11" creationId="{A577F4C9-E356-46D6-A6C7-02B97A009125}"/>
          </ac:spMkLst>
        </pc:spChg>
        <pc:picChg chg="add mod">
          <ac:chgData name="Todd O. Klindt" userId="1df3fa7c-c494-4a85-882a-9739c72e8847" providerId="ADAL" clId="{A7ED52C5-0B75-4402-93D9-A0BF8463B690}" dt="2023-05-16T21:35:40.938" v="893" actId="962"/>
          <ac:picMkLst>
            <pc:docMk/>
            <pc:sldMk cId="3081612034" sldId="1729"/>
            <ac:picMk id="4" creationId="{3AB3E968-1E19-4C38-B244-E81FB511D048}"/>
          </ac:picMkLst>
        </pc:picChg>
        <pc:picChg chg="mod">
          <ac:chgData name="Todd O. Klindt" userId="1df3fa7c-c494-4a85-882a-9739c72e8847" providerId="ADAL" clId="{A7ED52C5-0B75-4402-93D9-A0BF8463B690}" dt="2022-05-04T08:49:48.108" v="790" actId="962"/>
          <ac:picMkLst>
            <pc:docMk/>
            <pc:sldMk cId="3081612034" sldId="1729"/>
            <ac:picMk id="5" creationId="{D0EE6850-F0C5-4015-8946-2C4B8428EDD4}"/>
          </ac:picMkLst>
        </pc:picChg>
        <pc:picChg chg="add mod ord">
          <ac:chgData name="Todd O. Klindt" userId="1df3fa7c-c494-4a85-882a-9739c72e8847" providerId="ADAL" clId="{A7ED52C5-0B75-4402-93D9-A0BF8463B690}" dt="2022-05-04T09:01:37.225" v="841" actId="1076"/>
          <ac:picMkLst>
            <pc:docMk/>
            <pc:sldMk cId="3081612034" sldId="1729"/>
            <ac:picMk id="6" creationId="{E0B6F4BD-CE4C-4061-96DC-E33F175F5566}"/>
          </ac:picMkLst>
        </pc:picChg>
        <pc:picChg chg="del">
          <ac:chgData name="Todd O. Klindt" userId="1df3fa7c-c494-4a85-882a-9739c72e8847" providerId="ADAL" clId="{A7ED52C5-0B75-4402-93D9-A0BF8463B690}" dt="2022-04-13T12:54:54.808" v="224" actId="478"/>
          <ac:picMkLst>
            <pc:docMk/>
            <pc:sldMk cId="3081612034" sldId="1729"/>
            <ac:picMk id="8" creationId="{61D72808-4906-4199-B8AE-D3820AA7592D}"/>
          </ac:picMkLst>
        </pc:picChg>
        <pc:picChg chg="del mod">
          <ac:chgData name="Todd O. Klindt" userId="1df3fa7c-c494-4a85-882a-9739c72e8847" providerId="ADAL" clId="{A7ED52C5-0B75-4402-93D9-A0BF8463B690}" dt="2022-05-04T09:01:41.620" v="843" actId="478"/>
          <ac:picMkLst>
            <pc:docMk/>
            <pc:sldMk cId="3081612034" sldId="1729"/>
            <ac:picMk id="13" creationId="{F9FDDD75-E473-45E3-98C3-B5931C03D48C}"/>
          </ac:picMkLst>
        </pc:picChg>
      </pc:sldChg>
      <pc:sldChg chg="modNotesTx">
        <pc:chgData name="Todd O. Klindt" userId="1df3fa7c-c494-4a85-882a-9739c72e8847" providerId="ADAL" clId="{A7ED52C5-0B75-4402-93D9-A0BF8463B690}" dt="2022-05-03T14:08:23.676" v="693" actId="20577"/>
        <pc:sldMkLst>
          <pc:docMk/>
          <pc:sldMk cId="1814344709" sldId="1730"/>
        </pc:sldMkLst>
      </pc:sldChg>
      <pc:sldChg chg="modSp mod">
        <pc:chgData name="Todd O. Klindt" userId="1df3fa7c-c494-4a85-882a-9739c72e8847" providerId="ADAL" clId="{A7ED52C5-0B75-4402-93D9-A0BF8463B690}" dt="2022-05-04T08:54:36.297" v="828" actId="20577"/>
        <pc:sldMkLst>
          <pc:docMk/>
          <pc:sldMk cId="2262722802" sldId="1732"/>
        </pc:sldMkLst>
        <pc:spChg chg="mod">
          <ac:chgData name="Todd O. Klindt" userId="1df3fa7c-c494-4a85-882a-9739c72e8847" providerId="ADAL" clId="{A7ED52C5-0B75-4402-93D9-A0BF8463B690}" dt="2022-05-04T08:54:36.297" v="828" actId="20577"/>
          <ac:spMkLst>
            <pc:docMk/>
            <pc:sldMk cId="2262722802" sldId="1732"/>
            <ac:spMk id="3" creationId="{5D2D5779-EF84-4F72-989B-B728A6051E89}"/>
          </ac:spMkLst>
        </pc:spChg>
      </pc:sldChg>
      <pc:sldChg chg="modSp mod modNotesTx">
        <pc:chgData name="Todd O. Klindt" userId="1df3fa7c-c494-4a85-882a-9739c72e8847" providerId="ADAL" clId="{A7ED52C5-0B75-4402-93D9-A0BF8463B690}" dt="2022-04-13T03:01:47.212" v="83" actId="1076"/>
        <pc:sldMkLst>
          <pc:docMk/>
          <pc:sldMk cId="4011675226" sldId="1733"/>
        </pc:sldMkLst>
        <pc:picChg chg="mod">
          <ac:chgData name="Todd O. Klindt" userId="1df3fa7c-c494-4a85-882a-9739c72e8847" providerId="ADAL" clId="{A7ED52C5-0B75-4402-93D9-A0BF8463B690}" dt="2022-04-13T03:01:47.212" v="83" actId="1076"/>
          <ac:picMkLst>
            <pc:docMk/>
            <pc:sldMk cId="4011675226" sldId="1733"/>
            <ac:picMk id="10" creationId="{137E933A-E3A9-4FBA-86F5-40BE64981936}"/>
          </ac:picMkLst>
        </pc:picChg>
      </pc:sldChg>
      <pc:sldChg chg="modSp mod">
        <pc:chgData name="Todd O. Klindt" userId="1df3fa7c-c494-4a85-882a-9739c72e8847" providerId="ADAL" clId="{A7ED52C5-0B75-4402-93D9-A0BF8463B690}" dt="2022-04-13T13:31:18.969" v="327" actId="20577"/>
        <pc:sldMkLst>
          <pc:docMk/>
          <pc:sldMk cId="896764858" sldId="1735"/>
        </pc:sldMkLst>
        <pc:spChg chg="mod">
          <ac:chgData name="Todd O. Klindt" userId="1df3fa7c-c494-4a85-882a-9739c72e8847" providerId="ADAL" clId="{A7ED52C5-0B75-4402-93D9-A0BF8463B690}" dt="2022-04-13T13:31:05.152" v="294" actId="1076"/>
          <ac:spMkLst>
            <pc:docMk/>
            <pc:sldMk cId="896764858" sldId="1735"/>
            <ac:spMk id="2" creationId="{A812E976-0D0C-4093-8AF1-0A0F1407EF0C}"/>
          </ac:spMkLst>
        </pc:spChg>
        <pc:spChg chg="mod">
          <ac:chgData name="Todd O. Klindt" userId="1df3fa7c-c494-4a85-882a-9739c72e8847" providerId="ADAL" clId="{A7ED52C5-0B75-4402-93D9-A0BF8463B690}" dt="2022-04-13T13:31:18.969" v="327" actId="20577"/>
          <ac:spMkLst>
            <pc:docMk/>
            <pc:sldMk cId="896764858" sldId="1735"/>
            <ac:spMk id="3" creationId="{00A9B157-83CB-4AA3-81B5-7447B0615847}"/>
          </ac:spMkLst>
        </pc:spChg>
      </pc:sldChg>
      <pc:sldChg chg="mod modShow modNotesTx">
        <pc:chgData name="Todd O. Klindt" userId="1df3fa7c-c494-4a85-882a-9739c72e8847" providerId="ADAL" clId="{A7ED52C5-0B75-4402-93D9-A0BF8463B690}" dt="2022-05-04T08:56:06.563" v="829" actId="729"/>
        <pc:sldMkLst>
          <pc:docMk/>
          <pc:sldMk cId="3999680798" sldId="1736"/>
        </pc:sldMkLst>
      </pc:sldChg>
      <pc:sldChg chg="modSp mod modClrScheme chgLayout">
        <pc:chgData name="Todd O. Klindt" userId="1df3fa7c-c494-4a85-882a-9739c72e8847" providerId="ADAL" clId="{A7ED52C5-0B75-4402-93D9-A0BF8463B690}" dt="2022-05-04T09:00:19.606" v="832" actId="700"/>
        <pc:sldMkLst>
          <pc:docMk/>
          <pc:sldMk cId="4091217886" sldId="1737"/>
        </pc:sldMkLst>
        <pc:spChg chg="mod ord">
          <ac:chgData name="Todd O. Klindt" userId="1df3fa7c-c494-4a85-882a-9739c72e8847" providerId="ADAL" clId="{A7ED52C5-0B75-4402-93D9-A0BF8463B690}" dt="2022-05-04T09:00:19.606" v="832" actId="700"/>
          <ac:spMkLst>
            <pc:docMk/>
            <pc:sldMk cId="4091217886" sldId="1737"/>
            <ac:spMk id="4" creationId="{61CD9BA9-0BD7-4CDB-88EE-FFEC0A47125D}"/>
          </ac:spMkLst>
        </pc:spChg>
      </pc:sldChg>
      <pc:sldChg chg="addSp delSp modSp new mod">
        <pc:chgData name="Todd O. Klindt" userId="1df3fa7c-c494-4a85-882a-9739c72e8847" providerId="ADAL" clId="{A7ED52C5-0B75-4402-93D9-A0BF8463B690}" dt="2023-05-16T21:34:57.292" v="889" actId="20577"/>
        <pc:sldMkLst>
          <pc:docMk/>
          <pc:sldMk cId="556895588" sldId="1738"/>
        </pc:sldMkLst>
        <pc:spChg chg="mod">
          <ac:chgData name="Todd O. Klindt" userId="1df3fa7c-c494-4a85-882a-9739c72e8847" providerId="ADAL" clId="{A7ED52C5-0B75-4402-93D9-A0BF8463B690}" dt="2022-04-13T12:51:08.740" v="180" actId="20577"/>
          <ac:spMkLst>
            <pc:docMk/>
            <pc:sldMk cId="556895588" sldId="1738"/>
            <ac:spMk id="2" creationId="{A09C4180-C5DD-4421-BDFE-B5C824C57C77}"/>
          </ac:spMkLst>
        </pc:spChg>
        <pc:spChg chg="mod">
          <ac:chgData name="Todd O. Klindt" userId="1df3fa7c-c494-4a85-882a-9739c72e8847" providerId="ADAL" clId="{A7ED52C5-0B75-4402-93D9-A0BF8463B690}" dt="2023-05-16T21:34:57.292" v="889" actId="20577"/>
          <ac:spMkLst>
            <pc:docMk/>
            <pc:sldMk cId="556895588" sldId="1738"/>
            <ac:spMk id="3" creationId="{EABF810C-CD38-438F-87FD-4A104899286D}"/>
          </ac:spMkLst>
        </pc:spChg>
        <pc:spChg chg="add del mod">
          <ac:chgData name="Todd O. Klindt" userId="1df3fa7c-c494-4a85-882a-9739c72e8847" providerId="ADAL" clId="{A7ED52C5-0B75-4402-93D9-A0BF8463B690}" dt="2022-04-13T12:54:41.839" v="223" actId="478"/>
          <ac:spMkLst>
            <pc:docMk/>
            <pc:sldMk cId="556895588" sldId="1738"/>
            <ac:spMk id="6" creationId="{5B5E05A8-73F7-418B-A653-22083FCD78F8}"/>
          </ac:spMkLst>
        </pc:spChg>
        <pc:picChg chg="add mod">
          <ac:chgData name="Todd O. Klindt" userId="1df3fa7c-c494-4a85-882a-9739c72e8847" providerId="ADAL" clId="{A7ED52C5-0B75-4402-93D9-A0BF8463B690}" dt="2022-04-13T12:54:36.260" v="222" actId="1076"/>
          <ac:picMkLst>
            <pc:docMk/>
            <pc:sldMk cId="556895588" sldId="1738"/>
            <ac:picMk id="5" creationId="{D21AD8CA-AB6B-41D0-A61B-42F6DC039E11}"/>
          </ac:picMkLst>
        </pc:picChg>
      </pc:sldChg>
      <pc:sldChg chg="add mod modShow">
        <pc:chgData name="Todd O. Klindt" userId="1df3fa7c-c494-4a85-882a-9739c72e8847" providerId="ADAL" clId="{A7ED52C5-0B75-4402-93D9-A0BF8463B690}" dt="2022-05-04T08:56:16.791" v="830" actId="729"/>
        <pc:sldMkLst>
          <pc:docMk/>
          <pc:sldMk cId="4202500922" sldId="1739"/>
        </pc:sldMkLst>
      </pc:sldChg>
      <pc:sldChg chg="modSp new mod">
        <pc:chgData name="Todd O. Klindt" userId="1df3fa7c-c494-4a85-882a-9739c72e8847" providerId="ADAL" clId="{A7ED52C5-0B75-4402-93D9-A0BF8463B690}" dt="2022-04-13T13:42:43.712" v="550" actId="2711"/>
        <pc:sldMkLst>
          <pc:docMk/>
          <pc:sldMk cId="1908391577" sldId="1740"/>
        </pc:sldMkLst>
        <pc:spChg chg="mod">
          <ac:chgData name="Todd O. Klindt" userId="1df3fa7c-c494-4a85-882a-9739c72e8847" providerId="ADAL" clId="{A7ED52C5-0B75-4402-93D9-A0BF8463B690}" dt="2022-04-13T13:33:04.219" v="377" actId="20577"/>
          <ac:spMkLst>
            <pc:docMk/>
            <pc:sldMk cId="1908391577" sldId="1740"/>
            <ac:spMk id="2" creationId="{01BFC0FC-FFD3-4064-81DA-53FA9D9166F2}"/>
          </ac:spMkLst>
        </pc:spChg>
        <pc:spChg chg="mod">
          <ac:chgData name="Todd O. Klindt" userId="1df3fa7c-c494-4a85-882a-9739c72e8847" providerId="ADAL" clId="{A7ED52C5-0B75-4402-93D9-A0BF8463B690}" dt="2022-04-13T13:42:43.712" v="550" actId="2711"/>
          <ac:spMkLst>
            <pc:docMk/>
            <pc:sldMk cId="1908391577" sldId="1740"/>
            <ac:spMk id="3" creationId="{B9583EC1-7CC9-4340-93CD-CF7D831403AD}"/>
          </ac:spMkLst>
        </pc:spChg>
      </pc:sldChg>
      <pc:sldMasterChg chg="modSldLayout">
        <pc:chgData name="Todd O. Klindt" userId="1df3fa7c-c494-4a85-882a-9739c72e8847" providerId="ADAL" clId="{A7ED52C5-0B75-4402-93D9-A0BF8463B690}" dt="2022-05-04T09:04:45.270" v="846" actId="207"/>
        <pc:sldMasterMkLst>
          <pc:docMk/>
          <pc:sldMasterMk cId="1516829969" sldId="2147483906"/>
        </pc:sldMasterMkLst>
        <pc:sldLayoutChg chg="modSp mod">
          <pc:chgData name="Todd O. Klindt" userId="1df3fa7c-c494-4a85-882a-9739c72e8847" providerId="ADAL" clId="{A7ED52C5-0B75-4402-93D9-A0BF8463B690}" dt="2022-05-04T09:04:00.688" v="845" actId="207"/>
          <pc:sldLayoutMkLst>
            <pc:docMk/>
            <pc:sldMasterMk cId="1516829969" sldId="2147483906"/>
            <pc:sldLayoutMk cId="2512209348" sldId="2147483908"/>
          </pc:sldLayoutMkLst>
          <pc:spChg chg="mod">
            <ac:chgData name="Todd O. Klindt" userId="1df3fa7c-c494-4a85-882a-9739c72e8847" providerId="ADAL" clId="{A7ED52C5-0B75-4402-93D9-A0BF8463B690}" dt="2022-05-04T09:04:00.688" v="845" actId="207"/>
            <ac:spMkLst>
              <pc:docMk/>
              <pc:sldMasterMk cId="1516829969" sldId="2147483906"/>
              <pc:sldLayoutMk cId="2512209348" sldId="2147483908"/>
              <ac:spMk id="2" creationId="{00000000-0000-0000-0000-000000000000}"/>
            </ac:spMkLst>
          </pc:spChg>
        </pc:sldLayoutChg>
        <pc:sldLayoutChg chg="modSp">
          <pc:chgData name="Todd O. Klindt" userId="1df3fa7c-c494-4a85-882a-9739c72e8847" providerId="ADAL" clId="{A7ED52C5-0B75-4402-93D9-A0BF8463B690}" dt="2022-05-04T09:03:50.199" v="844" actId="207"/>
          <pc:sldLayoutMkLst>
            <pc:docMk/>
            <pc:sldMasterMk cId="1516829969" sldId="2147483906"/>
            <pc:sldLayoutMk cId="1526543289" sldId="2147483910"/>
          </pc:sldLayoutMkLst>
          <pc:spChg chg="mod">
            <ac:chgData name="Todd O. Klindt" userId="1df3fa7c-c494-4a85-882a-9739c72e8847" providerId="ADAL" clId="{A7ED52C5-0B75-4402-93D9-A0BF8463B690}" dt="2022-05-04T09:03:50.199" v="844" actId="207"/>
            <ac:spMkLst>
              <pc:docMk/>
              <pc:sldMasterMk cId="1516829969" sldId="2147483906"/>
              <pc:sldLayoutMk cId="1526543289" sldId="2147483910"/>
              <ac:spMk id="9" creationId="{00000000-0000-0000-0000-000000000000}"/>
            </ac:spMkLst>
          </pc:spChg>
        </pc:sldLayoutChg>
        <pc:sldLayoutChg chg="modSp mod">
          <pc:chgData name="Todd O. Klindt" userId="1df3fa7c-c494-4a85-882a-9739c72e8847" providerId="ADAL" clId="{A7ED52C5-0B75-4402-93D9-A0BF8463B690}" dt="2022-05-04T09:04:45.270" v="846" actId="207"/>
          <pc:sldLayoutMkLst>
            <pc:docMk/>
            <pc:sldMasterMk cId="1516829969" sldId="2147483906"/>
            <pc:sldLayoutMk cId="3389888855" sldId="2147483943"/>
          </pc:sldLayoutMkLst>
          <pc:spChg chg="mod">
            <ac:chgData name="Todd O. Klindt" userId="1df3fa7c-c494-4a85-882a-9739c72e8847" providerId="ADAL" clId="{A7ED52C5-0B75-4402-93D9-A0BF8463B690}" dt="2022-05-04T09:04:45.270" v="846" actId="207"/>
            <ac:spMkLst>
              <pc:docMk/>
              <pc:sldMasterMk cId="1516829969" sldId="2147483906"/>
              <pc:sldLayoutMk cId="3389888855" sldId="2147483943"/>
              <ac:spMk id="2" creationId="{3E71A251-6E4D-6B46-BA83-A3BF129655E1}"/>
            </ac:spMkLst>
          </pc:spChg>
        </pc:sldLayoutChg>
      </pc:sldMasterChg>
    </pc:docChg>
  </pc:docChgLst>
  <pc:docChgLst>
    <pc:chgData name="Todd Klindt" userId="1df3fa7c-c494-4a85-882a-9739c72e8847" providerId="ADAL" clId="{FE8C29AD-078D-456B-B821-BE32DFB984F7}"/>
    <pc:docChg chg="custSel modSld delMainMaster modMainMaster">
      <pc:chgData name="Todd Klindt" userId="1df3fa7c-c494-4a85-882a-9739c72e8847" providerId="ADAL" clId="{FE8C29AD-078D-456B-B821-BE32DFB984F7}" dt="2022-04-13T14:49:20.018" v="203"/>
      <pc:docMkLst>
        <pc:docMk/>
      </pc:docMkLst>
      <pc:sldChg chg="modSp mod">
        <pc:chgData name="Todd Klindt" userId="1df3fa7c-c494-4a85-882a-9739c72e8847" providerId="ADAL" clId="{FE8C29AD-078D-456B-B821-BE32DFB984F7}" dt="2022-04-12T19:08:16.759" v="16" actId="27636"/>
        <pc:sldMkLst>
          <pc:docMk/>
          <pc:sldMk cId="23191074" sldId="284"/>
        </pc:sldMkLst>
        <pc:spChg chg="mod">
          <ac:chgData name="Todd Klindt" userId="1df3fa7c-c494-4a85-882a-9739c72e8847" providerId="ADAL" clId="{FE8C29AD-078D-456B-B821-BE32DFB984F7}" dt="2022-04-12T19:08:16.759" v="16" actId="27636"/>
          <ac:spMkLst>
            <pc:docMk/>
            <pc:sldMk cId="23191074" sldId="284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3191074" sldId="284"/>
            <ac:spMk id="4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2780505118" sldId="288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780505118" sldId="288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780505118" sldId="288"/>
            <ac:spMk id="3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841" v="26" actId="27636"/>
        <pc:sldMkLst>
          <pc:docMk/>
          <pc:sldMk cId="2504427721" sldId="293"/>
        </pc:sldMkLst>
        <pc:spChg chg="mod">
          <ac:chgData name="Todd Klindt" userId="1df3fa7c-c494-4a85-882a-9739c72e8847" providerId="ADAL" clId="{FE8C29AD-078D-456B-B821-BE32DFB984F7}" dt="2022-04-12T19:08:16.837" v="25" actId="27636"/>
          <ac:spMkLst>
            <pc:docMk/>
            <pc:sldMk cId="2504427721" sldId="293"/>
            <ac:spMk id="2" creationId="{EF21D6C5-7FC6-4D35-8BE9-3A5171D194A8}"/>
          </ac:spMkLst>
        </pc:spChg>
        <pc:spChg chg="mod">
          <ac:chgData name="Todd Klindt" userId="1df3fa7c-c494-4a85-882a-9739c72e8847" providerId="ADAL" clId="{FE8C29AD-078D-456B-B821-BE32DFB984F7}" dt="2022-04-12T19:08:16.841" v="26" actId="27636"/>
          <ac:spMkLst>
            <pc:docMk/>
            <pc:sldMk cId="2504427721" sldId="293"/>
            <ac:spMk id="3" creationId="{B5B8EACE-5EF1-4D7F-918F-FF07572D21E9}"/>
          </ac:spMkLst>
        </pc:spChg>
      </pc:sldChg>
      <pc:sldChg chg="modSp modNotesTx">
        <pc:chgData name="Todd Klindt" userId="1df3fa7c-c494-4a85-882a-9739c72e8847" providerId="ADAL" clId="{FE8C29AD-078D-456B-B821-BE32DFB984F7}" dt="2022-04-13T14:30:00.419" v="95"/>
        <pc:sldMkLst>
          <pc:docMk/>
          <pc:sldMk cId="4051095793" sldId="1545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051095793" sldId="1545"/>
            <ac:spMk id="2" creationId="{F9C7D4EE-D58C-4266-9EFA-5F20EF1CB18D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051095793" sldId="1545"/>
            <ac:spMk id="4" creationId="{1B98BDB6-8172-4721-AC90-F7D5B6005152}"/>
          </ac:spMkLst>
        </pc:spChg>
      </pc:sldChg>
      <pc:sldChg chg="delSp modSp mod modNotesTx">
        <pc:chgData name="Todd Klindt" userId="1df3fa7c-c494-4a85-882a-9739c72e8847" providerId="ADAL" clId="{FE8C29AD-078D-456B-B821-BE32DFB984F7}" dt="2022-04-13T14:30:41.273" v="98"/>
        <pc:sldMkLst>
          <pc:docMk/>
          <pc:sldMk cId="1589431751" sldId="1571"/>
        </pc:sldMkLst>
        <pc:spChg chg="mod">
          <ac:chgData name="Todd Klindt" userId="1df3fa7c-c494-4a85-882a-9739c72e8847" providerId="ADAL" clId="{FE8C29AD-078D-456B-B821-BE32DFB984F7}" dt="2022-04-12T19:08:29.629" v="56"/>
          <ac:spMkLst>
            <pc:docMk/>
            <pc:sldMk cId="1589431751" sldId="1571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9:19.681" v="65" actId="20577"/>
          <ac:spMkLst>
            <pc:docMk/>
            <pc:sldMk cId="1589431751" sldId="1571"/>
            <ac:spMk id="3" creationId="{00000000-0000-0000-0000-000000000000}"/>
          </ac:spMkLst>
        </pc:spChg>
        <pc:picChg chg="del">
          <ac:chgData name="Todd Klindt" userId="1df3fa7c-c494-4a85-882a-9739c72e8847" providerId="ADAL" clId="{FE8C29AD-078D-456B-B821-BE32DFB984F7}" dt="2022-04-12T19:09:32.996" v="66" actId="478"/>
          <ac:picMkLst>
            <pc:docMk/>
            <pc:sldMk cId="1589431751" sldId="1571"/>
            <ac:picMk id="7" creationId="{43CB6F9F-3A51-42FF-8DE3-126112E3D252}"/>
          </ac:picMkLst>
        </pc:picChg>
      </pc:sldChg>
      <pc:sldChg chg="modSp mod modClrScheme chgLayout">
        <pc:chgData name="Todd Klindt" userId="1df3fa7c-c494-4a85-882a-9739c72e8847" providerId="ADAL" clId="{FE8C29AD-078D-456B-B821-BE32DFB984F7}" dt="2022-04-12T19:08:55.367" v="58" actId="26606"/>
        <pc:sldMkLst>
          <pc:docMk/>
          <pc:sldMk cId="4081283115" sldId="1589"/>
        </pc:sldMkLst>
        <pc:spChg chg="mod ord">
          <ac:chgData name="Todd Klindt" userId="1df3fa7c-c494-4a85-882a-9739c72e8847" providerId="ADAL" clId="{FE8C29AD-078D-456B-B821-BE32DFB984F7}" dt="2022-04-12T19:08:55.367" v="58" actId="26606"/>
          <ac:spMkLst>
            <pc:docMk/>
            <pc:sldMk cId="4081283115" sldId="1589"/>
            <ac:spMk id="2" creationId="{71A4C4D8-1BC0-40CA-B1F7-3421F569BCB7}"/>
          </ac:spMkLst>
        </pc:spChg>
        <pc:spChg chg="mod ord">
          <ac:chgData name="Todd Klindt" userId="1df3fa7c-c494-4a85-882a-9739c72e8847" providerId="ADAL" clId="{FE8C29AD-078D-456B-B821-BE32DFB984F7}" dt="2022-04-12T19:08:55.367" v="58" actId="26606"/>
          <ac:spMkLst>
            <pc:docMk/>
            <pc:sldMk cId="4081283115" sldId="1589"/>
            <ac:spMk id="4" creationId="{43E4293C-7319-4BBB-805D-481E99FD70F4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2063219166" sldId="1651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063219166" sldId="1651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063219166" sldId="1651"/>
            <ac:spMk id="3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702" v="9" actId="27636"/>
        <pc:sldMkLst>
          <pc:docMk/>
          <pc:sldMk cId="1701480733" sldId="1652"/>
        </pc:sldMkLst>
        <pc:spChg chg="mod">
          <ac:chgData name="Todd Klindt" userId="1df3fa7c-c494-4a85-882a-9739c72e8847" providerId="ADAL" clId="{FE8C29AD-078D-456B-B821-BE32DFB984F7}" dt="2022-04-12T19:08:16.702" v="9" actId="27636"/>
          <ac:spMkLst>
            <pc:docMk/>
            <pc:sldMk cId="1701480733" sldId="1652"/>
            <ac:spMk id="5" creationId="{00000000-0000-0000-0000-000000000000}"/>
          </ac:spMkLst>
        </pc:spChg>
      </pc:sldChg>
      <pc:sldChg chg="mod modShow">
        <pc:chgData name="Todd Klindt" userId="1df3fa7c-c494-4a85-882a-9739c72e8847" providerId="ADAL" clId="{FE8C29AD-078D-456B-B821-BE32DFB984F7}" dt="2022-04-12T19:10:50.647" v="68" actId="729"/>
        <pc:sldMkLst>
          <pc:docMk/>
          <pc:sldMk cId="3330063917" sldId="1653"/>
        </pc:sldMkLst>
      </pc:sldChg>
      <pc:sldChg chg="modSp mod">
        <pc:chgData name="Todd Klindt" userId="1df3fa7c-c494-4a85-882a-9739c72e8847" providerId="ADAL" clId="{FE8C29AD-078D-456B-B821-BE32DFB984F7}" dt="2022-04-12T19:08:16.657" v="1" actId="27636"/>
        <pc:sldMkLst>
          <pc:docMk/>
          <pc:sldMk cId="590865456" sldId="1654"/>
        </pc:sldMkLst>
        <pc:spChg chg="mod">
          <ac:chgData name="Todd Klindt" userId="1df3fa7c-c494-4a85-882a-9739c72e8847" providerId="ADAL" clId="{FE8C29AD-078D-456B-B821-BE32DFB984F7}" dt="2022-04-12T19:08:16.657" v="1" actId="27636"/>
          <ac:spMkLst>
            <pc:docMk/>
            <pc:sldMk cId="590865456" sldId="1654"/>
            <ac:spMk id="3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707156481" sldId="1655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707156481" sldId="1655"/>
            <ac:spMk id="2" creationId="{E9A94A87-5E5E-4DAA-8E49-2134417A6DE7}"/>
          </ac:spMkLst>
        </pc:spChg>
      </pc:sldChg>
      <pc:sldChg chg="modSp mod modNotesTx">
        <pc:chgData name="Todd Klindt" userId="1df3fa7c-c494-4a85-882a-9739c72e8847" providerId="ADAL" clId="{FE8C29AD-078D-456B-B821-BE32DFB984F7}" dt="2022-04-12T19:17:33.463" v="92" actId="20577"/>
        <pc:sldMkLst>
          <pc:docMk/>
          <pc:sldMk cId="3432125805" sldId="1656"/>
        </pc:sldMkLst>
        <pc:spChg chg="mod">
          <ac:chgData name="Todd Klindt" userId="1df3fa7c-c494-4a85-882a-9739c72e8847" providerId="ADAL" clId="{FE8C29AD-078D-456B-B821-BE32DFB984F7}" dt="2022-04-12T19:12:41.612" v="69" actId="1076"/>
          <ac:spMkLst>
            <pc:docMk/>
            <pc:sldMk cId="3432125805" sldId="1656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12:45.548" v="70" actId="1076"/>
          <ac:spMkLst>
            <pc:docMk/>
            <pc:sldMk cId="3432125805" sldId="1656"/>
            <ac:spMk id="3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1890419841" sldId="1657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890419841" sldId="1657"/>
            <ac:spMk id="4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890419841" sldId="1657"/>
            <ac:spMk id="5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3312810327" sldId="1658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312810327" sldId="1658"/>
            <ac:spMk id="4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312810327" sldId="1658"/>
            <ac:spMk id="5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680" v="3" actId="27636"/>
        <pc:sldMkLst>
          <pc:docMk/>
          <pc:sldMk cId="285691431" sldId="1660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85691431" sldId="1660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680" v="3" actId="27636"/>
          <ac:spMkLst>
            <pc:docMk/>
            <pc:sldMk cId="285691431" sldId="1660"/>
            <ac:spMk id="3" creationId="{00000000-0000-0000-0000-000000000000}"/>
          </ac:spMkLst>
        </pc:spChg>
      </pc:sldChg>
      <pc:sldChg chg="mod modShow">
        <pc:chgData name="Todd Klindt" userId="1df3fa7c-c494-4a85-882a-9739c72e8847" providerId="ADAL" clId="{FE8C29AD-078D-456B-B821-BE32DFB984F7}" dt="2022-04-12T19:17:45.809" v="93" actId="729"/>
        <pc:sldMkLst>
          <pc:docMk/>
          <pc:sldMk cId="3348102629" sldId="1661"/>
        </pc:sldMkLst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3326345325" sldId="1662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326345325" sldId="1662"/>
            <ac:spMk id="2" creationId="{00000000-0000-0000-0000-000000000000}"/>
          </ac:spMkLst>
        </pc:spChg>
        <pc:picChg chg="mod">
          <ac:chgData name="Todd Klindt" userId="1df3fa7c-c494-4a85-882a-9739c72e8847" providerId="ADAL" clId="{FE8C29AD-078D-456B-B821-BE32DFB984F7}" dt="2022-04-12T19:08:16.521" v="0"/>
          <ac:picMkLst>
            <pc:docMk/>
            <pc:sldMk cId="3326345325" sldId="1662"/>
            <ac:picMk id="4" creationId="{00000000-0000-0000-0000-000000000000}"/>
          </ac:picMkLst>
        </pc:pic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4022958712" sldId="1663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022958712" sldId="1663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022958712" sldId="1663"/>
            <ac:spMk id="3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404414977" sldId="1664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04414977" sldId="1664"/>
            <ac:spMk id="2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20:50:15.142" v="94" actId="1076"/>
        <pc:sldMkLst>
          <pc:docMk/>
          <pc:sldMk cId="2740174166" sldId="1665"/>
        </pc:sldMkLst>
        <pc:spChg chg="mod">
          <ac:chgData name="Todd Klindt" userId="1df3fa7c-c494-4a85-882a-9739c72e8847" providerId="ADAL" clId="{FE8C29AD-078D-456B-B821-BE32DFB984F7}" dt="2022-04-12T19:08:16.685" v="5" actId="27636"/>
          <ac:spMkLst>
            <pc:docMk/>
            <pc:sldMk cId="2740174166" sldId="1665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682" v="4" actId="27636"/>
          <ac:spMkLst>
            <pc:docMk/>
            <pc:sldMk cId="2740174166" sldId="1665"/>
            <ac:spMk id="3" creationId="{00000000-0000-0000-0000-000000000000}"/>
          </ac:spMkLst>
        </pc:spChg>
        <pc:picChg chg="mod">
          <ac:chgData name="Todd Klindt" userId="1df3fa7c-c494-4a85-882a-9739c72e8847" providerId="ADAL" clId="{FE8C29AD-078D-456B-B821-BE32DFB984F7}" dt="2022-04-12T20:50:15.142" v="94" actId="1076"/>
          <ac:picMkLst>
            <pc:docMk/>
            <pc:sldMk cId="2740174166" sldId="1665"/>
            <ac:picMk id="4" creationId="{00000000-0000-0000-0000-000000000000}"/>
          </ac:picMkLst>
        </pc:picChg>
      </pc:sldChg>
      <pc:sldChg chg="modSp mod">
        <pc:chgData name="Todd Klindt" userId="1df3fa7c-c494-4a85-882a-9739c72e8847" providerId="ADAL" clId="{FE8C29AD-078D-456B-B821-BE32DFB984F7}" dt="2022-04-12T19:08:16.691" v="7" actId="27636"/>
        <pc:sldMkLst>
          <pc:docMk/>
          <pc:sldMk cId="1217799127" sldId="1666"/>
        </pc:sldMkLst>
        <pc:spChg chg="mod">
          <ac:chgData name="Todd Klindt" userId="1df3fa7c-c494-4a85-882a-9739c72e8847" providerId="ADAL" clId="{FE8C29AD-078D-456B-B821-BE32DFB984F7}" dt="2022-04-12T19:08:16.687" v="6" actId="27636"/>
          <ac:spMkLst>
            <pc:docMk/>
            <pc:sldMk cId="1217799127" sldId="1666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691" v="7" actId="27636"/>
          <ac:spMkLst>
            <pc:docMk/>
            <pc:sldMk cId="1217799127" sldId="1666"/>
            <ac:spMk id="7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4621065" sldId="1668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621065" sldId="1668"/>
            <ac:spMk id="2" creationId="{533E056B-AFA8-429E-B32E-A55B2B93E763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621065" sldId="1668"/>
            <ac:spMk id="3" creationId="{25B3BBE5-E3C9-4F47-ADD7-6FE51D385F1F}"/>
          </ac:spMkLst>
        </pc:spChg>
      </pc:sldChg>
      <pc:sldChg chg="modSp mod">
        <pc:chgData name="Todd Klindt" userId="1df3fa7c-c494-4a85-882a-9739c72e8847" providerId="ADAL" clId="{FE8C29AD-078D-456B-B821-BE32DFB984F7}" dt="2022-04-12T19:08:16.716" v="10" actId="27636"/>
        <pc:sldMkLst>
          <pc:docMk/>
          <pc:sldMk cId="117388855" sldId="1669"/>
        </pc:sldMkLst>
        <pc:spChg chg="mod">
          <ac:chgData name="Todd Klindt" userId="1df3fa7c-c494-4a85-882a-9739c72e8847" providerId="ADAL" clId="{FE8C29AD-078D-456B-B821-BE32DFB984F7}" dt="2022-04-12T19:08:16.716" v="10" actId="27636"/>
          <ac:spMkLst>
            <pc:docMk/>
            <pc:sldMk cId="117388855" sldId="1669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17388855" sldId="1669"/>
            <ac:spMk id="4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723" v="11" actId="27636"/>
        <pc:sldMkLst>
          <pc:docMk/>
          <pc:sldMk cId="3023489310" sldId="1670"/>
        </pc:sldMkLst>
        <pc:spChg chg="mod">
          <ac:chgData name="Todd Klindt" userId="1df3fa7c-c494-4a85-882a-9739c72e8847" providerId="ADAL" clId="{FE8C29AD-078D-456B-B821-BE32DFB984F7}" dt="2022-04-12T19:08:16.723" v="11" actId="27636"/>
          <ac:spMkLst>
            <pc:docMk/>
            <pc:sldMk cId="3023489310" sldId="1670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023489310" sldId="1670"/>
            <ac:spMk id="4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732" v="12" actId="27636"/>
        <pc:sldMkLst>
          <pc:docMk/>
          <pc:sldMk cId="1607875842" sldId="1671"/>
        </pc:sldMkLst>
        <pc:spChg chg="mod">
          <ac:chgData name="Todd Klindt" userId="1df3fa7c-c494-4a85-882a-9739c72e8847" providerId="ADAL" clId="{FE8C29AD-078D-456B-B821-BE32DFB984F7}" dt="2022-04-12T19:08:16.732" v="12" actId="27636"/>
          <ac:spMkLst>
            <pc:docMk/>
            <pc:sldMk cId="1607875842" sldId="1671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607875842" sldId="1671"/>
            <ac:spMk id="4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740" v="13" actId="27636"/>
        <pc:sldMkLst>
          <pc:docMk/>
          <pc:sldMk cId="2722756918" sldId="1672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722756918" sldId="1672"/>
            <ac:spMk id="2" creationId="{D4E04129-09B1-476D-B5D4-6E90BA202033}"/>
          </ac:spMkLst>
        </pc:spChg>
        <pc:spChg chg="mod">
          <ac:chgData name="Todd Klindt" userId="1df3fa7c-c494-4a85-882a-9739c72e8847" providerId="ADAL" clId="{FE8C29AD-078D-456B-B821-BE32DFB984F7}" dt="2022-04-12T19:08:16.740" v="13" actId="27636"/>
          <ac:spMkLst>
            <pc:docMk/>
            <pc:sldMk cId="2722756918" sldId="1672"/>
            <ac:spMk id="3" creationId="{3076CCAF-3F21-4CF0-9358-8B493F503DEC}"/>
          </ac:spMkLst>
        </pc:spChg>
      </pc:sldChg>
      <pc:sldChg chg="modSp mod">
        <pc:chgData name="Todd Klindt" userId="1df3fa7c-c494-4a85-882a-9739c72e8847" providerId="ADAL" clId="{FE8C29AD-078D-456B-B821-BE32DFB984F7}" dt="2022-04-12T19:08:16.750" v="14" actId="27636"/>
        <pc:sldMkLst>
          <pc:docMk/>
          <pc:sldMk cId="1557399388" sldId="1673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557399388" sldId="1673"/>
            <ac:spMk id="2" creationId="{04C0A149-19AE-4CD8-9692-B477028319BB}"/>
          </ac:spMkLst>
        </pc:spChg>
        <pc:spChg chg="mod">
          <ac:chgData name="Todd Klindt" userId="1df3fa7c-c494-4a85-882a-9739c72e8847" providerId="ADAL" clId="{FE8C29AD-078D-456B-B821-BE32DFB984F7}" dt="2022-04-12T19:08:16.750" v="14" actId="27636"/>
          <ac:spMkLst>
            <pc:docMk/>
            <pc:sldMk cId="1557399388" sldId="1673"/>
            <ac:spMk id="3" creationId="{CAF54C8A-7D86-4924-974C-F2825371E9DC}"/>
          </ac:spMkLst>
        </pc:spChg>
      </pc:sldChg>
      <pc:sldChg chg="modSp mod">
        <pc:chgData name="Todd Klindt" userId="1df3fa7c-c494-4a85-882a-9739c72e8847" providerId="ADAL" clId="{FE8C29AD-078D-456B-B821-BE32DFB984F7}" dt="2022-04-12T19:08:16.754" v="15" actId="27636"/>
        <pc:sldMkLst>
          <pc:docMk/>
          <pc:sldMk cId="1715396013" sldId="1674"/>
        </pc:sldMkLst>
        <pc:spChg chg="mod">
          <ac:chgData name="Todd Klindt" userId="1df3fa7c-c494-4a85-882a-9739c72e8847" providerId="ADAL" clId="{FE8C29AD-078D-456B-B821-BE32DFB984F7}" dt="2022-04-12T19:08:16.754" v="15" actId="27636"/>
          <ac:spMkLst>
            <pc:docMk/>
            <pc:sldMk cId="1715396013" sldId="1674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715396013" sldId="1674"/>
            <ac:spMk id="4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766" v="17" actId="27636"/>
        <pc:sldMkLst>
          <pc:docMk/>
          <pc:sldMk cId="2517403219" sldId="1675"/>
        </pc:sldMkLst>
        <pc:spChg chg="mod">
          <ac:chgData name="Todd Klindt" userId="1df3fa7c-c494-4a85-882a-9739c72e8847" providerId="ADAL" clId="{FE8C29AD-078D-456B-B821-BE32DFB984F7}" dt="2022-04-12T19:08:16.766" v="17" actId="27636"/>
          <ac:spMkLst>
            <pc:docMk/>
            <pc:sldMk cId="2517403219" sldId="1675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517403219" sldId="1675"/>
            <ac:spMk id="4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698" v="8" actId="27636"/>
        <pc:sldMkLst>
          <pc:docMk/>
          <pc:sldMk cId="2985943570" sldId="1677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985943570" sldId="1677"/>
            <ac:spMk id="2" creationId="{F2927BF9-F744-40D9-B876-2DFE86D6D501}"/>
          </ac:spMkLst>
        </pc:spChg>
        <pc:spChg chg="mod">
          <ac:chgData name="Todd Klindt" userId="1df3fa7c-c494-4a85-882a-9739c72e8847" providerId="ADAL" clId="{FE8C29AD-078D-456B-B821-BE32DFB984F7}" dt="2022-04-12T19:08:16.698" v="8" actId="27636"/>
          <ac:spMkLst>
            <pc:docMk/>
            <pc:sldMk cId="2985943570" sldId="1677"/>
            <ac:spMk id="3" creationId="{E4F4E4DE-1094-45C5-86CF-25E53FE4D555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1366013611" sldId="1678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366013611" sldId="1678"/>
            <ac:spMk id="2" creationId="{49FB04FC-AE85-44F9-8744-084A84FD838E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366013611" sldId="1678"/>
            <ac:spMk id="3" creationId="{9AAB4E66-B242-42A3-A715-A61D880BDD7D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3247685688" sldId="1679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247685688" sldId="1679"/>
            <ac:spMk id="3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3617143838" sldId="1680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617143838" sldId="1680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617143838" sldId="1680"/>
            <ac:spMk id="3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2430387945" sldId="1681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430387945" sldId="1681"/>
            <ac:spMk id="3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480330284" sldId="1682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80330284" sldId="1682"/>
            <ac:spMk id="2" creationId="{CE3B6207-15F3-40E8-B4D2-4AFE19B61EB8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80330284" sldId="1682"/>
            <ac:spMk id="3" creationId="{0F534853-F2C4-41FA-B7AC-B1A0D2D6A392}"/>
          </ac:spMkLst>
        </pc:spChg>
      </pc:sldChg>
      <pc:sldChg chg="modSp mod">
        <pc:chgData name="Todd Klindt" userId="1df3fa7c-c494-4a85-882a-9739c72e8847" providerId="ADAL" clId="{FE8C29AD-078D-456B-B821-BE32DFB984F7}" dt="2022-04-12T19:08:16.795" v="22" actId="27636"/>
        <pc:sldMkLst>
          <pc:docMk/>
          <pc:sldMk cId="2497599511" sldId="1683"/>
        </pc:sldMkLst>
        <pc:spChg chg="mod">
          <ac:chgData name="Todd Klindt" userId="1df3fa7c-c494-4a85-882a-9739c72e8847" providerId="ADAL" clId="{FE8C29AD-078D-456B-B821-BE32DFB984F7}" dt="2022-04-12T19:08:16.795" v="22" actId="27636"/>
          <ac:spMkLst>
            <pc:docMk/>
            <pc:sldMk cId="2497599511" sldId="1683"/>
            <ac:spMk id="2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834" v="24" actId="27636"/>
        <pc:sldMkLst>
          <pc:docMk/>
          <pc:sldMk cId="4285493641" sldId="1684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285493641" sldId="1684"/>
            <ac:spMk id="2" creationId="{D2BA0A41-5115-4708-97FD-CE9F7D6E323D}"/>
          </ac:spMkLst>
        </pc:spChg>
        <pc:spChg chg="mod">
          <ac:chgData name="Todd Klindt" userId="1df3fa7c-c494-4a85-882a-9739c72e8847" providerId="ADAL" clId="{FE8C29AD-078D-456B-B821-BE32DFB984F7}" dt="2022-04-12T19:08:16.834" v="24" actId="27636"/>
          <ac:spMkLst>
            <pc:docMk/>
            <pc:sldMk cId="4285493641" sldId="1684"/>
            <ac:spMk id="3" creationId="{6694DDB0-19FB-4C46-935C-74F1C0404FFB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4142249078" sldId="1685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142249078" sldId="1685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142249078" sldId="1685"/>
            <ac:spMk id="3" creationId="{00000000-0000-0000-0000-000000000000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1302079900" sldId="1687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302079900" sldId="1687"/>
            <ac:spMk id="2" creationId="{DC3FF96F-9624-45FC-BD11-E66AFA2CC608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302079900" sldId="1687"/>
            <ac:spMk id="3" creationId="{1A30AF95-3A21-466F-8D90-41E796491AAB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1153811457" sldId="1688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153811457" sldId="1688"/>
            <ac:spMk id="2" creationId="{163F644D-DC31-4D1E-9513-6E981E5C1243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153811457" sldId="1688"/>
            <ac:spMk id="3" creationId="{573C2FF6-C845-43F4-9755-64590AC45A31}"/>
          </ac:spMkLst>
        </pc:spChg>
      </pc:sldChg>
      <pc:sldChg chg="modSp mod">
        <pc:chgData name="Todd Klindt" userId="1df3fa7c-c494-4a85-882a-9739c72e8847" providerId="ADAL" clId="{FE8C29AD-078D-456B-B821-BE32DFB984F7}" dt="2022-04-12T19:08:16.772" v="18" actId="27636"/>
        <pc:sldMkLst>
          <pc:docMk/>
          <pc:sldMk cId="2166037167" sldId="1693"/>
        </pc:sldMkLst>
        <pc:spChg chg="mod">
          <ac:chgData name="Todd Klindt" userId="1df3fa7c-c494-4a85-882a-9739c72e8847" providerId="ADAL" clId="{FE8C29AD-078D-456B-B821-BE32DFB984F7}" dt="2022-04-12T19:08:16.772" v="18" actId="27636"/>
          <ac:spMkLst>
            <pc:docMk/>
            <pc:sldMk cId="2166037167" sldId="1693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166037167" sldId="1693"/>
            <ac:spMk id="4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780" v="19" actId="27636"/>
        <pc:sldMkLst>
          <pc:docMk/>
          <pc:sldMk cId="3180429702" sldId="1694"/>
        </pc:sldMkLst>
        <pc:spChg chg="mod">
          <ac:chgData name="Todd Klindt" userId="1df3fa7c-c494-4a85-882a-9739c72e8847" providerId="ADAL" clId="{FE8C29AD-078D-456B-B821-BE32DFB984F7}" dt="2022-04-12T19:08:16.780" v="19" actId="27636"/>
          <ac:spMkLst>
            <pc:docMk/>
            <pc:sldMk cId="3180429702" sldId="1694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180429702" sldId="1694"/>
            <ac:spMk id="4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786" v="20" actId="27636"/>
        <pc:sldMkLst>
          <pc:docMk/>
          <pc:sldMk cId="1939418352" sldId="1695"/>
        </pc:sldMkLst>
        <pc:spChg chg="mod">
          <ac:chgData name="Todd Klindt" userId="1df3fa7c-c494-4a85-882a-9739c72e8847" providerId="ADAL" clId="{FE8C29AD-078D-456B-B821-BE32DFB984F7}" dt="2022-04-12T19:08:16.786" v="20" actId="27636"/>
          <ac:spMkLst>
            <pc:docMk/>
            <pc:sldMk cId="1939418352" sldId="1695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939418352" sldId="1695"/>
            <ac:spMk id="4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793" v="21" actId="27636"/>
        <pc:sldMkLst>
          <pc:docMk/>
          <pc:sldMk cId="3182745265" sldId="1696"/>
        </pc:sldMkLst>
        <pc:spChg chg="mod">
          <ac:chgData name="Todd Klindt" userId="1df3fa7c-c494-4a85-882a-9739c72e8847" providerId="ADAL" clId="{FE8C29AD-078D-456B-B821-BE32DFB984F7}" dt="2022-04-12T19:08:16.793" v="21" actId="27636"/>
          <ac:spMkLst>
            <pc:docMk/>
            <pc:sldMk cId="3182745265" sldId="1696"/>
            <ac:spMk id="2" creationId="{00000000-0000-0000-0000-000000000000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182745265" sldId="1696"/>
            <ac:spMk id="4" creationId="{00000000-0000-0000-0000-000000000000}"/>
          </ac:spMkLst>
        </pc:spChg>
      </pc:sldChg>
      <pc:sldChg chg="modSp mod">
        <pc:chgData name="Todd Klindt" userId="1df3fa7c-c494-4a85-882a-9739c72e8847" providerId="ADAL" clId="{FE8C29AD-078D-456B-B821-BE32DFB984F7}" dt="2022-04-12T19:08:16.807" v="23" actId="27636"/>
        <pc:sldMkLst>
          <pc:docMk/>
          <pc:sldMk cId="510368292" sldId="1697"/>
        </pc:sldMkLst>
        <pc:spChg chg="mod">
          <ac:chgData name="Todd Klindt" userId="1df3fa7c-c494-4a85-882a-9739c72e8847" providerId="ADAL" clId="{FE8C29AD-078D-456B-B821-BE32DFB984F7}" dt="2022-04-12T19:08:16.807" v="23" actId="27636"/>
          <ac:spMkLst>
            <pc:docMk/>
            <pc:sldMk cId="510368292" sldId="1697"/>
            <ac:spMk id="4" creationId="{8AE2CAA8-1DDF-43C5-8425-B203A6AB3E1B}"/>
          </ac:spMkLst>
        </pc:spChg>
      </pc:sldChg>
      <pc:sldChg chg="modSp mod">
        <pc:chgData name="Todd Klindt" userId="1df3fa7c-c494-4a85-882a-9739c72e8847" providerId="ADAL" clId="{FE8C29AD-078D-456B-B821-BE32DFB984F7}" dt="2022-04-12T19:08:16.876" v="32" actId="27636"/>
        <pc:sldMkLst>
          <pc:docMk/>
          <pc:sldMk cId="1543051078" sldId="1700"/>
        </pc:sldMkLst>
        <pc:spChg chg="mod">
          <ac:chgData name="Todd Klindt" userId="1df3fa7c-c494-4a85-882a-9739c72e8847" providerId="ADAL" clId="{FE8C29AD-078D-456B-B821-BE32DFB984F7}" dt="2022-04-12T19:08:16.876" v="32" actId="27636"/>
          <ac:spMkLst>
            <pc:docMk/>
            <pc:sldMk cId="1543051078" sldId="1700"/>
            <ac:spMk id="2" creationId="{B5D5E05E-0B58-421E-841A-20FA11519418}"/>
          </ac:spMkLst>
        </pc:spChg>
        <pc:spChg chg="mod">
          <ac:chgData name="Todd Klindt" userId="1df3fa7c-c494-4a85-882a-9739c72e8847" providerId="ADAL" clId="{FE8C29AD-078D-456B-B821-BE32DFB984F7}" dt="2022-04-12T19:08:16.875" v="31" actId="27636"/>
          <ac:spMkLst>
            <pc:docMk/>
            <pc:sldMk cId="1543051078" sldId="1700"/>
            <ac:spMk id="3" creationId="{BC61BC06-077E-463E-BDA5-A8F4159CF24E}"/>
          </ac:spMkLst>
        </pc:spChg>
      </pc:sldChg>
      <pc:sldChg chg="modSp mod modShow">
        <pc:chgData name="Todd Klindt" userId="1df3fa7c-c494-4a85-882a-9739c72e8847" providerId="ADAL" clId="{FE8C29AD-078D-456B-B821-BE32DFB984F7}" dt="2022-04-13T14:34:00.296" v="129" actId="729"/>
        <pc:sldMkLst>
          <pc:docMk/>
          <pc:sldMk cId="4194786473" sldId="1702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194786473" sldId="1702"/>
            <ac:spMk id="2" creationId="{C709583F-04F5-47DE-8C39-5EB27335B55C}"/>
          </ac:spMkLst>
        </pc:spChg>
      </pc:sldChg>
      <pc:sldChg chg="modSp mod modShow">
        <pc:chgData name="Todd Klindt" userId="1df3fa7c-c494-4a85-882a-9739c72e8847" providerId="ADAL" clId="{FE8C29AD-078D-456B-B821-BE32DFB984F7}" dt="2022-04-13T14:34:00.296" v="129" actId="729"/>
        <pc:sldMkLst>
          <pc:docMk/>
          <pc:sldMk cId="1823575776" sldId="1703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823575776" sldId="1703"/>
            <ac:spMk id="2" creationId="{04B23AD0-A3C4-43E8-9D1F-166D450AC57C}"/>
          </ac:spMkLst>
        </pc:spChg>
        <pc:spChg chg="mod">
          <ac:chgData name="Todd Klindt" userId="1df3fa7c-c494-4a85-882a-9739c72e8847" providerId="ADAL" clId="{FE8C29AD-078D-456B-B821-BE32DFB984F7}" dt="2022-04-12T19:08:16.892" v="34" actId="27636"/>
          <ac:spMkLst>
            <pc:docMk/>
            <pc:sldMk cId="1823575776" sldId="1703"/>
            <ac:spMk id="3" creationId="{54188D26-9554-4804-B10D-775312802A73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1236141798" sldId="1704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236141798" sldId="1704"/>
            <ac:spMk id="2" creationId="{163F644D-DC31-4D1E-9513-6E981E5C1243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417750928" sldId="1705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17750928" sldId="1705"/>
            <ac:spMk id="2" creationId="{2DB63F21-A40C-423F-967B-8478E9CEE6F6}"/>
          </ac:spMkLst>
        </pc:spChg>
      </pc:sldChg>
      <pc:sldChg chg="modSp mod">
        <pc:chgData name="Todd Klindt" userId="1df3fa7c-c494-4a85-882a-9739c72e8847" providerId="ADAL" clId="{FE8C29AD-078D-456B-B821-BE32DFB984F7}" dt="2022-04-13T14:35:27.573" v="138" actId="1076"/>
        <pc:sldMkLst>
          <pc:docMk/>
          <pc:sldMk cId="1194584009" sldId="1709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194584009" sldId="1709"/>
            <ac:spMk id="2" creationId="{3F28596E-88C4-443B-9FBE-8764E8D7926B}"/>
          </ac:spMkLst>
        </pc:spChg>
        <pc:spChg chg="mod">
          <ac:chgData name="Todd Klindt" userId="1df3fa7c-c494-4a85-882a-9739c72e8847" providerId="ADAL" clId="{FE8C29AD-078D-456B-B821-BE32DFB984F7}" dt="2022-04-13T14:35:27.573" v="138" actId="1076"/>
          <ac:spMkLst>
            <pc:docMk/>
            <pc:sldMk cId="1194584009" sldId="1709"/>
            <ac:spMk id="3" creationId="{829FCAAF-1F60-4096-B9F8-6915337E2B76}"/>
          </ac:spMkLst>
        </pc:spChg>
      </pc:sldChg>
      <pc:sldChg chg="modSp mod">
        <pc:chgData name="Todd Klindt" userId="1df3fa7c-c494-4a85-882a-9739c72e8847" providerId="ADAL" clId="{FE8C29AD-078D-456B-B821-BE32DFB984F7}" dt="2022-04-12T19:08:16.881" v="33" actId="27636"/>
        <pc:sldMkLst>
          <pc:docMk/>
          <pc:sldMk cId="1681050799" sldId="1718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681050799" sldId="1718"/>
            <ac:spMk id="2" creationId="{8EF1E246-6576-4044-B12F-D3922EC238D4}"/>
          </ac:spMkLst>
        </pc:spChg>
        <pc:spChg chg="mod">
          <ac:chgData name="Todd Klindt" userId="1df3fa7c-c494-4a85-882a-9739c72e8847" providerId="ADAL" clId="{FE8C29AD-078D-456B-B821-BE32DFB984F7}" dt="2022-04-12T19:08:16.881" v="33" actId="27636"/>
          <ac:spMkLst>
            <pc:docMk/>
            <pc:sldMk cId="1681050799" sldId="1718"/>
            <ac:spMk id="3" creationId="{E7766FEC-0484-45D5-B941-E52ABA2EFD8F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261502095" sldId="1719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61502095" sldId="1719"/>
            <ac:spMk id="2" creationId="{E6C55B44-99E6-4355-875E-1670BA3E6C08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794321247" sldId="1720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794321247" sldId="1720"/>
            <ac:spMk id="2" creationId="{6A0B082D-9A36-4BA1-89E4-513F4224D2D2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794321247" sldId="1720"/>
            <ac:spMk id="3" creationId="{1C7F86AA-732F-46BF-BD4D-110E6B3741BC}"/>
          </ac:spMkLst>
        </pc:spChg>
      </pc:sldChg>
      <pc:sldChg chg="modSp mod">
        <pc:chgData name="Todd Klindt" userId="1df3fa7c-c494-4a85-882a-9739c72e8847" providerId="ADAL" clId="{FE8C29AD-078D-456B-B821-BE32DFB984F7}" dt="2022-04-12T19:10:27.266" v="67" actId="14100"/>
        <pc:sldMkLst>
          <pc:docMk/>
          <pc:sldMk cId="2457622431" sldId="1721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457622431" sldId="1721"/>
            <ac:spMk id="2" creationId="{87ECA435-AD8C-4E64-89D0-03854AB53B94}"/>
          </ac:spMkLst>
        </pc:spChg>
        <pc:picChg chg="mod">
          <ac:chgData name="Todd Klindt" userId="1df3fa7c-c494-4a85-882a-9739c72e8847" providerId="ADAL" clId="{FE8C29AD-078D-456B-B821-BE32DFB984F7}" dt="2022-04-12T19:10:27.266" v="67" actId="14100"/>
          <ac:picMkLst>
            <pc:docMk/>
            <pc:sldMk cId="2457622431" sldId="1721"/>
            <ac:picMk id="5" creationId="{233F91B7-57BC-485B-92B3-7928917E279D}"/>
          </ac:picMkLst>
        </pc:picChg>
      </pc:sldChg>
      <pc:sldChg chg="modSp mod">
        <pc:chgData name="Todd Klindt" userId="1df3fa7c-c494-4a85-882a-9739c72e8847" providerId="ADAL" clId="{FE8C29AD-078D-456B-B821-BE32DFB984F7}" dt="2022-04-12T19:08:16.870" v="30" actId="27636"/>
        <pc:sldMkLst>
          <pc:docMk/>
          <pc:sldMk cId="1803717464" sldId="1722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1803717464" sldId="1722"/>
            <ac:spMk id="2" creationId="{3178389D-E884-48D0-B467-6443DF47353C}"/>
          </ac:spMkLst>
        </pc:spChg>
        <pc:spChg chg="mod">
          <ac:chgData name="Todd Klindt" userId="1df3fa7c-c494-4a85-882a-9739c72e8847" providerId="ADAL" clId="{FE8C29AD-078D-456B-B821-BE32DFB984F7}" dt="2022-04-12T19:08:16.870" v="30" actId="27636"/>
          <ac:spMkLst>
            <pc:docMk/>
            <pc:sldMk cId="1803717464" sldId="1722"/>
            <ac:spMk id="3" creationId="{4C3743C9-94F8-44DE-B48D-BFEBC0F792F6}"/>
          </ac:spMkLst>
        </pc:spChg>
      </pc:sldChg>
      <pc:sldChg chg="modSp mod">
        <pc:chgData name="Todd Klindt" userId="1df3fa7c-c494-4a85-882a-9739c72e8847" providerId="ADAL" clId="{FE8C29AD-078D-456B-B821-BE32DFB984F7}" dt="2022-04-12T19:08:16.905" v="35" actId="27636"/>
        <pc:sldMkLst>
          <pc:docMk/>
          <pc:sldMk cId="2424199623" sldId="1723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424199623" sldId="1723"/>
            <ac:spMk id="2" creationId="{1A51C4B2-4810-48E1-ACB4-6D4D8AB321A7}"/>
          </ac:spMkLst>
        </pc:spChg>
        <pc:spChg chg="mod">
          <ac:chgData name="Todd Klindt" userId="1df3fa7c-c494-4a85-882a-9739c72e8847" providerId="ADAL" clId="{FE8C29AD-078D-456B-B821-BE32DFB984F7}" dt="2022-04-12T19:08:16.905" v="35" actId="27636"/>
          <ac:spMkLst>
            <pc:docMk/>
            <pc:sldMk cId="2424199623" sldId="1723"/>
            <ac:spMk id="3" creationId="{308622AB-5A8E-4408-BE56-71DDDCB49F39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2569230116" sldId="1726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569230116" sldId="1726"/>
            <ac:spMk id="2" creationId="{F0AA5736-FD95-4E12-8450-801445B7F3A5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2569230116" sldId="1726"/>
            <ac:spMk id="3" creationId="{2D64F0D4-A1A5-45E8-809D-A2E3D33A8ED8}"/>
          </ac:spMkLst>
        </pc:spChg>
      </pc:sldChg>
      <pc:sldChg chg="modSp mod">
        <pc:chgData name="Todd Klindt" userId="1df3fa7c-c494-4a85-882a-9739c72e8847" providerId="ADAL" clId="{FE8C29AD-078D-456B-B821-BE32DFB984F7}" dt="2022-04-12T19:08:16.854" v="29" actId="27636"/>
        <pc:sldMkLst>
          <pc:docMk/>
          <pc:sldMk cId="3228170565" sldId="1727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228170565" sldId="1727"/>
            <ac:spMk id="4" creationId="{9B4EE797-394D-47C1-B48E-16BF25CDFF5A}"/>
          </ac:spMkLst>
        </pc:spChg>
        <pc:spChg chg="mod">
          <ac:chgData name="Todd Klindt" userId="1df3fa7c-c494-4a85-882a-9739c72e8847" providerId="ADAL" clId="{FE8C29AD-078D-456B-B821-BE32DFB984F7}" dt="2022-04-12T19:08:16.853" v="28" actId="27636"/>
          <ac:spMkLst>
            <pc:docMk/>
            <pc:sldMk cId="3228170565" sldId="1727"/>
            <ac:spMk id="6" creationId="{DDFE6750-9D5E-4814-BE8A-0EA59419F75C}"/>
          </ac:spMkLst>
        </pc:spChg>
        <pc:spChg chg="mod">
          <ac:chgData name="Todd Klindt" userId="1df3fa7c-c494-4a85-882a-9739c72e8847" providerId="ADAL" clId="{FE8C29AD-078D-456B-B821-BE32DFB984F7}" dt="2022-04-12T19:08:16.854" v="29" actId="27636"/>
          <ac:spMkLst>
            <pc:docMk/>
            <pc:sldMk cId="3228170565" sldId="1727"/>
            <ac:spMk id="7" creationId="{9956E0E0-8537-46A9-8EF9-939915956A45}"/>
          </ac:spMkLst>
        </pc:spChg>
        <pc:spChg chg="mod">
          <ac:chgData name="Todd Klindt" userId="1df3fa7c-c494-4a85-882a-9739c72e8847" providerId="ADAL" clId="{FE8C29AD-078D-456B-B821-BE32DFB984F7}" dt="2022-04-12T19:08:16.847" v="27" actId="27636"/>
          <ac:spMkLst>
            <pc:docMk/>
            <pc:sldMk cId="3228170565" sldId="1727"/>
            <ac:spMk id="8" creationId="{094F562E-BE45-47A6-B0A7-5F4A9A75ABC9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3265507815" sldId="1728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265507815" sldId="1728"/>
            <ac:spMk id="3" creationId="{154FC497-5C83-404D-A7E9-0C6EC6696894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3081612034" sldId="1729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081612034" sldId="1729"/>
            <ac:spMk id="3" creationId="{BC182031-E307-4B12-82A4-C375D5607B4B}"/>
          </ac:spMkLst>
        </pc:spChg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3081612034" sldId="1729"/>
            <ac:spMk id="11" creationId="{A577F4C9-E356-46D6-A6C7-02B97A009125}"/>
          </ac:spMkLst>
        </pc:spChg>
        <pc:picChg chg="mod">
          <ac:chgData name="Todd Klindt" userId="1df3fa7c-c494-4a85-882a-9739c72e8847" providerId="ADAL" clId="{FE8C29AD-078D-456B-B821-BE32DFB984F7}" dt="2022-04-12T19:08:16.521" v="0"/>
          <ac:picMkLst>
            <pc:docMk/>
            <pc:sldMk cId="3081612034" sldId="1729"/>
            <ac:picMk id="8" creationId="{61D72808-4906-4199-B8AE-D3820AA7592D}"/>
          </ac:picMkLst>
        </pc:pic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4011675226" sldId="1733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4011675226" sldId="1733"/>
            <ac:spMk id="2" creationId="{6A0B082D-9A36-4BA1-89E4-513F4224D2D2}"/>
          </ac:spMkLst>
        </pc:spChg>
      </pc:sldChg>
      <pc:sldChg chg="modSp">
        <pc:chgData name="Todd Klindt" userId="1df3fa7c-c494-4a85-882a-9739c72e8847" providerId="ADAL" clId="{FE8C29AD-078D-456B-B821-BE32DFB984F7}" dt="2022-04-12T19:08:16.521" v="0"/>
        <pc:sldMkLst>
          <pc:docMk/>
          <pc:sldMk cId="896764858" sldId="1735"/>
        </pc:sldMkLst>
        <pc:spChg chg="mod">
          <ac:chgData name="Todd Klindt" userId="1df3fa7c-c494-4a85-882a-9739c72e8847" providerId="ADAL" clId="{FE8C29AD-078D-456B-B821-BE32DFB984F7}" dt="2022-04-12T19:08:16.521" v="0"/>
          <ac:spMkLst>
            <pc:docMk/>
            <pc:sldMk cId="896764858" sldId="1735"/>
            <ac:spMk id="2" creationId="{A812E976-0D0C-4093-8AF1-0A0F1407EF0C}"/>
          </ac:spMkLst>
        </pc:spChg>
      </pc:sldChg>
      <pc:sldChg chg="modSp mod modNotesTx">
        <pc:chgData name="Todd Klindt" userId="1df3fa7c-c494-4a85-882a-9739c72e8847" providerId="ADAL" clId="{FE8C29AD-078D-456B-B821-BE32DFB984F7}" dt="2022-04-13T14:31:21.095" v="128" actId="20577"/>
        <pc:sldMkLst>
          <pc:docMk/>
          <pc:sldMk cId="556895588" sldId="1738"/>
        </pc:sldMkLst>
        <pc:spChg chg="mod">
          <ac:chgData name="Todd Klindt" userId="1df3fa7c-c494-4a85-882a-9739c72e8847" providerId="ADAL" clId="{FE8C29AD-078D-456B-B821-BE32DFB984F7}" dt="2022-04-13T14:31:21.095" v="128" actId="20577"/>
          <ac:spMkLst>
            <pc:docMk/>
            <pc:sldMk cId="556895588" sldId="1738"/>
            <ac:spMk id="3" creationId="{EABF810C-CD38-438F-87FD-4A104899286D}"/>
          </ac:spMkLst>
        </pc:spChg>
      </pc:sldChg>
      <pc:sldChg chg="modNotesTx">
        <pc:chgData name="Todd Klindt" userId="1df3fa7c-c494-4a85-882a-9739c72e8847" providerId="ADAL" clId="{FE8C29AD-078D-456B-B821-BE32DFB984F7}" dt="2022-04-13T14:49:20.018" v="203"/>
        <pc:sldMkLst>
          <pc:docMk/>
          <pc:sldMk cId="1908391577" sldId="1740"/>
        </pc:sldMkLst>
      </pc:sldChg>
      <pc:sldMasterChg chg="del delSldLayout">
        <pc:chgData name="Todd Klindt" userId="1df3fa7c-c494-4a85-882a-9739c72e8847" providerId="ADAL" clId="{FE8C29AD-078D-456B-B821-BE32DFB984F7}" dt="2022-04-12T19:08:22.394" v="54" actId="2696"/>
        <pc:sldMasterMkLst>
          <pc:docMk/>
          <pc:sldMasterMk cId="3012084784" sldId="2147483827"/>
        </pc:sldMasterMkLst>
        <pc:sldLayoutChg chg="del">
          <pc:chgData name="Todd Klindt" userId="1df3fa7c-c494-4a85-882a-9739c72e8847" providerId="ADAL" clId="{FE8C29AD-078D-456B-B821-BE32DFB984F7}" dt="2022-04-12T19:08:22.331" v="36" actId="2696"/>
          <pc:sldLayoutMkLst>
            <pc:docMk/>
            <pc:sldMasterMk cId="3012084784" sldId="2147483827"/>
            <pc:sldLayoutMk cId="114273309" sldId="2147483828"/>
          </pc:sldLayoutMkLst>
        </pc:sldLayoutChg>
        <pc:sldLayoutChg chg="del">
          <pc:chgData name="Todd Klindt" userId="1df3fa7c-c494-4a85-882a-9739c72e8847" providerId="ADAL" clId="{FE8C29AD-078D-456B-B821-BE32DFB984F7}" dt="2022-04-12T19:08:22.333" v="37" actId="2696"/>
          <pc:sldLayoutMkLst>
            <pc:docMk/>
            <pc:sldMasterMk cId="3012084784" sldId="2147483827"/>
            <pc:sldLayoutMk cId="3925560428" sldId="2147483829"/>
          </pc:sldLayoutMkLst>
        </pc:sldLayoutChg>
        <pc:sldLayoutChg chg="del">
          <pc:chgData name="Todd Klindt" userId="1df3fa7c-c494-4a85-882a-9739c72e8847" providerId="ADAL" clId="{FE8C29AD-078D-456B-B821-BE32DFB984F7}" dt="2022-04-12T19:08:22.334" v="38" actId="2696"/>
          <pc:sldLayoutMkLst>
            <pc:docMk/>
            <pc:sldMasterMk cId="3012084784" sldId="2147483827"/>
            <pc:sldLayoutMk cId="2124510201" sldId="2147483830"/>
          </pc:sldLayoutMkLst>
        </pc:sldLayoutChg>
        <pc:sldLayoutChg chg="del">
          <pc:chgData name="Todd Klindt" userId="1df3fa7c-c494-4a85-882a-9739c72e8847" providerId="ADAL" clId="{FE8C29AD-078D-456B-B821-BE32DFB984F7}" dt="2022-04-12T19:08:22.336" v="39" actId="2696"/>
          <pc:sldLayoutMkLst>
            <pc:docMk/>
            <pc:sldMasterMk cId="3012084784" sldId="2147483827"/>
            <pc:sldLayoutMk cId="567370562" sldId="2147483831"/>
          </pc:sldLayoutMkLst>
        </pc:sldLayoutChg>
        <pc:sldLayoutChg chg="del">
          <pc:chgData name="Todd Klindt" userId="1df3fa7c-c494-4a85-882a-9739c72e8847" providerId="ADAL" clId="{FE8C29AD-078D-456B-B821-BE32DFB984F7}" dt="2022-04-12T19:08:22.337" v="40" actId="2696"/>
          <pc:sldLayoutMkLst>
            <pc:docMk/>
            <pc:sldMasterMk cId="3012084784" sldId="2147483827"/>
            <pc:sldLayoutMk cId="241632331" sldId="2147483832"/>
          </pc:sldLayoutMkLst>
        </pc:sldLayoutChg>
        <pc:sldLayoutChg chg="del">
          <pc:chgData name="Todd Klindt" userId="1df3fa7c-c494-4a85-882a-9739c72e8847" providerId="ADAL" clId="{FE8C29AD-078D-456B-B821-BE32DFB984F7}" dt="2022-04-12T19:08:22.339" v="41" actId="2696"/>
          <pc:sldLayoutMkLst>
            <pc:docMk/>
            <pc:sldMasterMk cId="3012084784" sldId="2147483827"/>
            <pc:sldLayoutMk cId="11476395" sldId="2147483833"/>
          </pc:sldLayoutMkLst>
        </pc:sldLayoutChg>
        <pc:sldLayoutChg chg="del">
          <pc:chgData name="Todd Klindt" userId="1df3fa7c-c494-4a85-882a-9739c72e8847" providerId="ADAL" clId="{FE8C29AD-078D-456B-B821-BE32DFB984F7}" dt="2022-04-12T19:08:22.341" v="42" actId="2696"/>
          <pc:sldLayoutMkLst>
            <pc:docMk/>
            <pc:sldMasterMk cId="3012084784" sldId="2147483827"/>
            <pc:sldLayoutMk cId="3684063511" sldId="2147483834"/>
          </pc:sldLayoutMkLst>
        </pc:sldLayoutChg>
        <pc:sldLayoutChg chg="del">
          <pc:chgData name="Todd Klindt" userId="1df3fa7c-c494-4a85-882a-9739c72e8847" providerId="ADAL" clId="{FE8C29AD-078D-456B-B821-BE32DFB984F7}" dt="2022-04-12T19:08:22.343" v="43" actId="2696"/>
          <pc:sldLayoutMkLst>
            <pc:docMk/>
            <pc:sldMasterMk cId="3012084784" sldId="2147483827"/>
            <pc:sldLayoutMk cId="1090712201" sldId="2147483835"/>
          </pc:sldLayoutMkLst>
        </pc:sldLayoutChg>
        <pc:sldLayoutChg chg="del">
          <pc:chgData name="Todd Klindt" userId="1df3fa7c-c494-4a85-882a-9739c72e8847" providerId="ADAL" clId="{FE8C29AD-078D-456B-B821-BE32DFB984F7}" dt="2022-04-12T19:08:22.344" v="44" actId="2696"/>
          <pc:sldLayoutMkLst>
            <pc:docMk/>
            <pc:sldMasterMk cId="3012084784" sldId="2147483827"/>
            <pc:sldLayoutMk cId="3026494323" sldId="2147483836"/>
          </pc:sldLayoutMkLst>
        </pc:sldLayoutChg>
        <pc:sldLayoutChg chg="del">
          <pc:chgData name="Todd Klindt" userId="1df3fa7c-c494-4a85-882a-9739c72e8847" providerId="ADAL" clId="{FE8C29AD-078D-456B-B821-BE32DFB984F7}" dt="2022-04-12T19:08:22.346" v="45" actId="2696"/>
          <pc:sldLayoutMkLst>
            <pc:docMk/>
            <pc:sldMasterMk cId="3012084784" sldId="2147483827"/>
            <pc:sldLayoutMk cId="3146716177" sldId="2147483837"/>
          </pc:sldLayoutMkLst>
        </pc:sldLayoutChg>
        <pc:sldLayoutChg chg="del">
          <pc:chgData name="Todd Klindt" userId="1df3fa7c-c494-4a85-882a-9739c72e8847" providerId="ADAL" clId="{FE8C29AD-078D-456B-B821-BE32DFB984F7}" dt="2022-04-12T19:08:22.347" v="46" actId="2696"/>
          <pc:sldLayoutMkLst>
            <pc:docMk/>
            <pc:sldMasterMk cId="3012084784" sldId="2147483827"/>
            <pc:sldLayoutMk cId="212517395" sldId="2147483838"/>
          </pc:sldLayoutMkLst>
        </pc:sldLayoutChg>
        <pc:sldLayoutChg chg="del">
          <pc:chgData name="Todd Klindt" userId="1df3fa7c-c494-4a85-882a-9739c72e8847" providerId="ADAL" clId="{FE8C29AD-078D-456B-B821-BE32DFB984F7}" dt="2022-04-12T19:08:22.348" v="47" actId="2696"/>
          <pc:sldLayoutMkLst>
            <pc:docMk/>
            <pc:sldMasterMk cId="3012084784" sldId="2147483827"/>
            <pc:sldLayoutMk cId="1242366892" sldId="2147483858"/>
          </pc:sldLayoutMkLst>
        </pc:sldLayoutChg>
        <pc:sldLayoutChg chg="del">
          <pc:chgData name="Todd Klindt" userId="1df3fa7c-c494-4a85-882a-9739c72e8847" providerId="ADAL" clId="{FE8C29AD-078D-456B-B821-BE32DFB984F7}" dt="2022-04-12T19:08:22.350" v="48" actId="2696"/>
          <pc:sldLayoutMkLst>
            <pc:docMk/>
            <pc:sldMasterMk cId="3012084784" sldId="2147483827"/>
            <pc:sldLayoutMk cId="2840911852" sldId="2147483859"/>
          </pc:sldLayoutMkLst>
        </pc:sldLayoutChg>
        <pc:sldLayoutChg chg="del">
          <pc:chgData name="Todd Klindt" userId="1df3fa7c-c494-4a85-882a-9739c72e8847" providerId="ADAL" clId="{FE8C29AD-078D-456B-B821-BE32DFB984F7}" dt="2022-04-12T19:08:22.351" v="49" actId="2696"/>
          <pc:sldLayoutMkLst>
            <pc:docMk/>
            <pc:sldMasterMk cId="3012084784" sldId="2147483827"/>
            <pc:sldLayoutMk cId="2701400319" sldId="2147483860"/>
          </pc:sldLayoutMkLst>
        </pc:sldLayoutChg>
        <pc:sldLayoutChg chg="del">
          <pc:chgData name="Todd Klindt" userId="1df3fa7c-c494-4a85-882a-9739c72e8847" providerId="ADAL" clId="{FE8C29AD-078D-456B-B821-BE32DFB984F7}" dt="2022-04-12T19:08:22.353" v="50" actId="2696"/>
          <pc:sldLayoutMkLst>
            <pc:docMk/>
            <pc:sldMasterMk cId="3012084784" sldId="2147483827"/>
            <pc:sldLayoutMk cId="713370894" sldId="2147483861"/>
          </pc:sldLayoutMkLst>
        </pc:sldLayoutChg>
        <pc:sldLayoutChg chg="del">
          <pc:chgData name="Todd Klindt" userId="1df3fa7c-c494-4a85-882a-9739c72e8847" providerId="ADAL" clId="{FE8C29AD-078D-456B-B821-BE32DFB984F7}" dt="2022-04-12T19:08:22.354" v="51" actId="2696"/>
          <pc:sldLayoutMkLst>
            <pc:docMk/>
            <pc:sldMasterMk cId="3012084784" sldId="2147483827"/>
            <pc:sldLayoutMk cId="794946688" sldId="2147483862"/>
          </pc:sldLayoutMkLst>
        </pc:sldLayoutChg>
        <pc:sldLayoutChg chg="del">
          <pc:chgData name="Todd Klindt" userId="1df3fa7c-c494-4a85-882a-9739c72e8847" providerId="ADAL" clId="{FE8C29AD-078D-456B-B821-BE32DFB984F7}" dt="2022-04-12T19:08:22.356" v="52" actId="2696"/>
          <pc:sldLayoutMkLst>
            <pc:docMk/>
            <pc:sldMasterMk cId="3012084784" sldId="2147483827"/>
            <pc:sldLayoutMk cId="291958954" sldId="2147483863"/>
          </pc:sldLayoutMkLst>
        </pc:sldLayoutChg>
        <pc:sldLayoutChg chg="del">
          <pc:chgData name="Todd Klindt" userId="1df3fa7c-c494-4a85-882a-9739c72e8847" providerId="ADAL" clId="{FE8C29AD-078D-456B-B821-BE32DFB984F7}" dt="2022-04-12T19:08:22.357" v="53" actId="2696"/>
          <pc:sldLayoutMkLst>
            <pc:docMk/>
            <pc:sldMasterMk cId="3012084784" sldId="2147483827"/>
            <pc:sldLayoutMk cId="2889359791" sldId="2147483864"/>
          </pc:sldLayoutMkLst>
        </pc:sldLayoutChg>
      </pc:sldMasterChg>
      <pc:sldMasterChg chg="modSldLayout">
        <pc:chgData name="Todd Klindt" userId="1df3fa7c-c494-4a85-882a-9739c72e8847" providerId="ADAL" clId="{FE8C29AD-078D-456B-B821-BE32DFB984F7}" dt="2022-04-12T19:08:16.521" v="0"/>
        <pc:sldMasterMkLst>
          <pc:docMk/>
          <pc:sldMasterMk cId="1516829969" sldId="2147483867"/>
        </pc:sldMasterMkLst>
        <pc:sldLayoutChg chg="delSp">
          <pc:chgData name="Todd Klindt" userId="1df3fa7c-c494-4a85-882a-9739c72e8847" providerId="ADAL" clId="{FE8C29AD-078D-456B-B821-BE32DFB984F7}" dt="2022-04-12T19:08:16.521" v="0"/>
          <pc:sldLayoutMkLst>
            <pc:docMk/>
            <pc:sldMasterMk cId="1516829969" sldId="2147483867"/>
            <pc:sldLayoutMk cId="1716668335" sldId="2147483897"/>
          </pc:sldLayoutMkLst>
          <pc:spChg chg="del">
            <ac:chgData name="Todd Klindt" userId="1df3fa7c-c494-4a85-882a-9739c72e8847" providerId="ADAL" clId="{FE8C29AD-078D-456B-B821-BE32DFB984F7}" dt="2022-04-12T19:08:16.521" v="0"/>
            <ac:spMkLst>
              <pc:docMk/>
              <pc:sldMasterMk cId="1516829969" sldId="2147483867"/>
              <pc:sldLayoutMk cId="1716668335" sldId="2147483897"/>
              <ac:spMk id="7" creationId="{5EAE87E5-C4C4-41DF-A854-B0D03BD5C548}"/>
            </ac:spMkLst>
          </pc:spChg>
          <pc:spChg chg="del">
            <ac:chgData name="Todd Klindt" userId="1df3fa7c-c494-4a85-882a-9739c72e8847" providerId="ADAL" clId="{FE8C29AD-078D-456B-B821-BE32DFB984F7}" dt="2022-04-12T19:08:16.521" v="0"/>
            <ac:spMkLst>
              <pc:docMk/>
              <pc:sldMasterMk cId="1516829969" sldId="2147483867"/>
              <pc:sldLayoutMk cId="1716668335" sldId="2147483897"/>
              <ac:spMk id="13" creationId="{45318D82-3D8D-364E-9DBB-3F39841BAE6A}"/>
            </ac:spMkLst>
          </pc:spChg>
          <pc:spChg chg="del">
            <ac:chgData name="Todd Klindt" userId="1df3fa7c-c494-4a85-882a-9739c72e8847" providerId="ADAL" clId="{FE8C29AD-078D-456B-B821-BE32DFB984F7}" dt="2022-04-12T19:08:16.521" v="0"/>
            <ac:spMkLst>
              <pc:docMk/>
              <pc:sldMasterMk cId="1516829969" sldId="2147483867"/>
              <pc:sldLayoutMk cId="1716668335" sldId="2147483897"/>
              <ac:spMk id="14" creationId="{0EC9D0E2-4FED-4941-9ACB-2C3D152CF170}"/>
            </ac:spMkLst>
          </pc:spChg>
          <pc:spChg chg="del">
            <ac:chgData name="Todd Klindt" userId="1df3fa7c-c494-4a85-882a-9739c72e8847" providerId="ADAL" clId="{FE8C29AD-078D-456B-B821-BE32DFB984F7}" dt="2022-04-12T19:08:16.521" v="0"/>
            <ac:spMkLst>
              <pc:docMk/>
              <pc:sldMasterMk cId="1516829969" sldId="2147483867"/>
              <pc:sldLayoutMk cId="1716668335" sldId="2147483897"/>
              <ac:spMk id="16" creationId="{09D91F0B-3FA2-3F4D-AC9E-ED7B1F1734EC}"/>
            </ac:spMkLst>
          </pc:spChg>
          <pc:picChg chg="del">
            <ac:chgData name="Todd Klindt" userId="1df3fa7c-c494-4a85-882a-9739c72e8847" providerId="ADAL" clId="{FE8C29AD-078D-456B-B821-BE32DFB984F7}" dt="2022-04-12T19:08:16.521" v="0"/>
            <ac:picMkLst>
              <pc:docMk/>
              <pc:sldMasterMk cId="1516829969" sldId="2147483867"/>
              <pc:sldLayoutMk cId="1716668335" sldId="2147483897"/>
              <ac:picMk id="17" creationId="{D3D9DC3D-79FC-0F44-A4A1-C06FC0A77E9D}"/>
            </ac:picMkLst>
          </pc:picChg>
        </pc:sldLayoutChg>
        <pc:sldLayoutChg chg="delSp">
          <pc:chgData name="Todd Klindt" userId="1df3fa7c-c494-4a85-882a-9739c72e8847" providerId="ADAL" clId="{FE8C29AD-078D-456B-B821-BE32DFB984F7}" dt="2022-04-12T19:08:16.521" v="0"/>
          <pc:sldLayoutMkLst>
            <pc:docMk/>
            <pc:sldMasterMk cId="1516829969" sldId="2147483867"/>
            <pc:sldLayoutMk cId="2638350820" sldId="2147483899"/>
          </pc:sldLayoutMkLst>
          <pc:spChg chg="del">
            <ac:chgData name="Todd Klindt" userId="1df3fa7c-c494-4a85-882a-9739c72e8847" providerId="ADAL" clId="{FE8C29AD-078D-456B-B821-BE32DFB984F7}" dt="2022-04-12T19:08:16.521" v="0"/>
            <ac:spMkLst>
              <pc:docMk/>
              <pc:sldMasterMk cId="1516829969" sldId="2147483867"/>
              <pc:sldLayoutMk cId="2638350820" sldId="2147483899"/>
              <ac:spMk id="5" creationId="{34FA4060-3C2A-1148-8651-FC094281079C}"/>
            </ac:spMkLst>
          </pc:spChg>
          <pc:cxnChg chg="del">
            <ac:chgData name="Todd Klindt" userId="1df3fa7c-c494-4a85-882a-9739c72e8847" providerId="ADAL" clId="{FE8C29AD-078D-456B-B821-BE32DFB984F7}" dt="2022-04-12T19:08:16.521" v="0"/>
            <ac:cxnSpMkLst>
              <pc:docMk/>
              <pc:sldMasterMk cId="1516829969" sldId="2147483867"/>
              <pc:sldLayoutMk cId="2638350820" sldId="2147483899"/>
              <ac:cxnSpMk id="6" creationId="{CE05B219-77AD-8949-8C0B-D15FE9592C55}"/>
            </ac:cxnSpMkLst>
          </pc:cxnChg>
        </pc:sldLayoutChg>
      </pc:sldMasterChg>
    </pc:docChg>
  </pc:docChgLst>
  <pc:docChgLst>
    <pc:chgData name="Todd O. Klindt" userId="1df3fa7c-c494-4a85-882a-9739c72e8847" providerId="ADAL" clId="{185EBE31-AB77-4C18-B2D2-A31C44DD290B}"/>
    <pc:docChg chg="undo custSel addSld delSld modSld delMainMaster modMainMaster delSection modSection">
      <pc:chgData name="Todd O. Klindt" userId="1df3fa7c-c494-4a85-882a-9739c72e8847" providerId="ADAL" clId="{185EBE31-AB77-4C18-B2D2-A31C44DD290B}" dt="2023-05-17T10:20:53.806" v="221" actId="20577"/>
      <pc:docMkLst>
        <pc:docMk/>
      </pc:docMkLst>
      <pc:sldChg chg="del">
        <pc:chgData name="Todd O. Klindt" userId="1df3fa7c-c494-4a85-882a-9739c72e8847" providerId="ADAL" clId="{185EBE31-AB77-4C18-B2D2-A31C44DD290B}" dt="2023-05-16T21:49:10.710" v="140" actId="2696"/>
        <pc:sldMkLst>
          <pc:docMk/>
          <pc:sldMk cId="54621525" sldId="279"/>
        </pc:sldMkLst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23191074" sldId="284"/>
        </pc:sldMkLst>
        <pc:spChg chg="mod">
          <ac:chgData name="Todd O. Klindt" userId="1df3fa7c-c494-4a85-882a-9739c72e8847" providerId="ADAL" clId="{185EBE31-AB77-4C18-B2D2-A31C44DD290B}" dt="2023-05-16T21:45:59.520" v="16" actId="27636"/>
          <ac:spMkLst>
            <pc:docMk/>
            <pc:sldMk cId="23191074" sldId="284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3191074" sldId="284"/>
            <ac:spMk id="4" creationId="{00000000-0000-0000-0000-000000000000}"/>
          </ac:spMkLst>
        </pc:spChg>
      </pc:sldChg>
      <pc:sldChg chg="modSp del">
        <pc:chgData name="Todd O. Klindt" userId="1df3fa7c-c494-4a85-882a-9739c72e8847" providerId="ADAL" clId="{185EBE31-AB77-4C18-B2D2-A31C44DD290B}" dt="2023-05-16T21:54:51.826" v="177" actId="2696"/>
        <pc:sldMkLst>
          <pc:docMk/>
          <pc:sldMk cId="2780505118" sldId="288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780505118" sldId="288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780505118" sldId="288"/>
            <ac:spMk id="3" creationId="{00000000-0000-0000-0000-000000000000}"/>
          </ac:spMkLst>
        </pc:spChg>
      </pc:sldChg>
      <pc:sldChg chg="modSp mod">
        <pc:chgData name="Todd O. Klindt" userId="1df3fa7c-c494-4a85-882a-9739c72e8847" providerId="ADAL" clId="{185EBE31-AB77-4C18-B2D2-A31C44DD290B}" dt="2023-05-16T21:55:41.946" v="185" actId="27636"/>
        <pc:sldMkLst>
          <pc:docMk/>
          <pc:sldMk cId="2504427721" sldId="293"/>
        </pc:sldMkLst>
        <pc:spChg chg="mod">
          <ac:chgData name="Todd O. Klindt" userId="1df3fa7c-c494-4a85-882a-9739c72e8847" providerId="ADAL" clId="{185EBE31-AB77-4C18-B2D2-A31C44DD290B}" dt="2023-05-16T21:55:37.965" v="183" actId="1076"/>
          <ac:spMkLst>
            <pc:docMk/>
            <pc:sldMk cId="2504427721" sldId="293"/>
            <ac:spMk id="2" creationId="{EF21D6C5-7FC6-4D35-8BE9-3A5171D194A8}"/>
          </ac:spMkLst>
        </pc:spChg>
        <pc:spChg chg="mod">
          <ac:chgData name="Todd O. Klindt" userId="1df3fa7c-c494-4a85-882a-9739c72e8847" providerId="ADAL" clId="{185EBE31-AB77-4C18-B2D2-A31C44DD290B}" dt="2023-05-16T21:55:41.946" v="185" actId="27636"/>
          <ac:spMkLst>
            <pc:docMk/>
            <pc:sldMk cId="2504427721" sldId="293"/>
            <ac:spMk id="3" creationId="{B5B8EACE-5EF1-4D7F-918F-FF07572D21E9}"/>
          </ac:spMkLst>
        </pc:spChg>
      </pc:sldChg>
      <pc:sldChg chg="delSp modSp mod chgLayout">
        <pc:chgData name="Todd O. Klindt" userId="1df3fa7c-c494-4a85-882a-9739c72e8847" providerId="ADAL" clId="{185EBE31-AB77-4C18-B2D2-A31C44DD290B}" dt="2023-05-16T21:48:14.270" v="132" actId="14100"/>
        <pc:sldMkLst>
          <pc:docMk/>
          <pc:sldMk cId="4051095793" sldId="1545"/>
        </pc:sldMkLst>
        <pc:spChg chg="mod ord">
          <ac:chgData name="Todd O. Klindt" userId="1df3fa7c-c494-4a85-882a-9739c72e8847" providerId="ADAL" clId="{185EBE31-AB77-4C18-B2D2-A31C44DD290B}" dt="2023-05-16T21:47:45.924" v="118" actId="14100"/>
          <ac:spMkLst>
            <pc:docMk/>
            <pc:sldMk cId="4051095793" sldId="1545"/>
            <ac:spMk id="2" creationId="{F9C7D4EE-D58C-4266-9EFA-5F20EF1CB18D}"/>
          </ac:spMkLst>
        </pc:spChg>
        <pc:spChg chg="mod ord">
          <ac:chgData name="Todd O. Klindt" userId="1df3fa7c-c494-4a85-882a-9739c72e8847" providerId="ADAL" clId="{185EBE31-AB77-4C18-B2D2-A31C44DD290B}" dt="2023-05-16T21:48:14.270" v="132" actId="14100"/>
          <ac:spMkLst>
            <pc:docMk/>
            <pc:sldMk cId="4051095793" sldId="1545"/>
            <ac:spMk id="3" creationId="{F862B534-4DD0-4B8F-868E-B095AD2D51F4}"/>
          </ac:spMkLst>
        </pc:spChg>
        <pc:spChg chg="del mod">
          <ac:chgData name="Todd O. Klindt" userId="1df3fa7c-c494-4a85-882a-9739c72e8847" providerId="ADAL" clId="{185EBE31-AB77-4C18-B2D2-A31C44DD290B}" dt="2023-05-16T21:46:49.193" v="111" actId="700"/>
          <ac:spMkLst>
            <pc:docMk/>
            <pc:sldMk cId="4051095793" sldId="1545"/>
            <ac:spMk id="4" creationId="{1B98BDB6-8172-4721-AC90-F7D5B6005152}"/>
          </ac:spMkLst>
        </pc:spChg>
        <pc:spChg chg="mod">
          <ac:chgData name="Todd O. Klindt" userId="1df3fa7c-c494-4a85-882a-9739c72e8847" providerId="ADAL" clId="{185EBE31-AB77-4C18-B2D2-A31C44DD290B}" dt="2023-05-16T21:47:27.467" v="116" actId="1076"/>
          <ac:spMkLst>
            <pc:docMk/>
            <pc:sldMk cId="4051095793" sldId="1545"/>
            <ac:spMk id="6" creationId="{5B3AF687-9D86-4B7C-8367-534D5D51016A}"/>
          </ac:spMkLst>
        </pc:spChg>
      </pc:sldChg>
      <pc:sldChg chg="addSp delSp modSp mod">
        <pc:chgData name="Todd O. Klindt" userId="1df3fa7c-c494-4a85-882a-9739c72e8847" providerId="ADAL" clId="{185EBE31-AB77-4C18-B2D2-A31C44DD290B}" dt="2023-05-16T21:58:13.545" v="212" actId="14861"/>
        <pc:sldMkLst>
          <pc:docMk/>
          <pc:sldMk cId="1589431751" sldId="1571"/>
        </pc:sldMkLst>
        <pc:spChg chg="mod">
          <ac:chgData name="Todd O. Klindt" userId="1df3fa7c-c494-4a85-882a-9739c72e8847" providerId="ADAL" clId="{185EBE31-AB77-4C18-B2D2-A31C44DD290B}" dt="2023-05-16T21:48:29.495" v="134"/>
          <ac:spMkLst>
            <pc:docMk/>
            <pc:sldMk cId="1589431751" sldId="1571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8:45.272" v="139" actId="5793"/>
          <ac:spMkLst>
            <pc:docMk/>
            <pc:sldMk cId="1589431751" sldId="1571"/>
            <ac:spMk id="3" creationId="{00000000-0000-0000-0000-000000000000}"/>
          </ac:spMkLst>
        </pc:spChg>
        <pc:spChg chg="add del mod">
          <ac:chgData name="Todd O. Klindt" userId="1df3fa7c-c494-4a85-882a-9739c72e8847" providerId="ADAL" clId="{185EBE31-AB77-4C18-B2D2-A31C44DD290B}" dt="2023-05-16T21:48:29.495" v="134"/>
          <ac:spMkLst>
            <pc:docMk/>
            <pc:sldMk cId="1589431751" sldId="1571"/>
            <ac:spMk id="4" creationId="{577EBDE3-2818-6E3A-3E2D-33523905FD2F}"/>
          </ac:spMkLst>
        </pc:spChg>
        <pc:spChg chg="add del mod">
          <ac:chgData name="Todd O. Klindt" userId="1df3fa7c-c494-4a85-882a-9739c72e8847" providerId="ADAL" clId="{185EBE31-AB77-4C18-B2D2-A31C44DD290B}" dt="2023-05-16T21:48:29.495" v="134"/>
          <ac:spMkLst>
            <pc:docMk/>
            <pc:sldMk cId="1589431751" sldId="1571"/>
            <ac:spMk id="6" creationId="{89421B71-E857-9665-2B33-749D8725D0DD}"/>
          </ac:spMkLst>
        </pc:spChg>
        <pc:picChg chg="mod">
          <ac:chgData name="Todd O. Klindt" userId="1df3fa7c-c494-4a85-882a-9739c72e8847" providerId="ADAL" clId="{185EBE31-AB77-4C18-B2D2-A31C44DD290B}" dt="2023-05-16T21:58:13.545" v="212" actId="14861"/>
          <ac:picMkLst>
            <pc:docMk/>
            <pc:sldMk cId="1589431751" sldId="1571"/>
            <ac:picMk id="5" creationId="{69A5226B-B8A8-BC35-5B2B-03D8FCBFFBD8}"/>
          </ac:picMkLst>
        </pc:picChg>
      </pc:sldChg>
      <pc:sldChg chg="modSp mod modClrScheme chgLayout">
        <pc:chgData name="Todd O. Klindt" userId="1df3fa7c-c494-4a85-882a-9739c72e8847" providerId="ADAL" clId="{185EBE31-AB77-4C18-B2D2-A31C44DD290B}" dt="2023-05-16T21:58:30.543" v="213" actId="1076"/>
        <pc:sldMkLst>
          <pc:docMk/>
          <pc:sldMk cId="4081283115" sldId="1589"/>
        </pc:sldMkLst>
        <pc:spChg chg="mod ord">
          <ac:chgData name="Todd O. Klindt" userId="1df3fa7c-c494-4a85-882a-9739c72e8847" providerId="ADAL" clId="{185EBE31-AB77-4C18-B2D2-A31C44DD290B}" dt="2023-05-16T21:46:37.520" v="110" actId="700"/>
          <ac:spMkLst>
            <pc:docMk/>
            <pc:sldMk cId="4081283115" sldId="1589"/>
            <ac:spMk id="2" creationId="{71A4C4D8-1BC0-40CA-B1F7-3421F569BCB7}"/>
          </ac:spMkLst>
        </pc:spChg>
        <pc:spChg chg="mod ord">
          <ac:chgData name="Todd O. Klindt" userId="1df3fa7c-c494-4a85-882a-9739c72e8847" providerId="ADAL" clId="{185EBE31-AB77-4C18-B2D2-A31C44DD290B}" dt="2023-05-16T21:58:30.543" v="213" actId="1076"/>
          <ac:spMkLst>
            <pc:docMk/>
            <pc:sldMk cId="4081283115" sldId="1589"/>
            <ac:spMk id="4" creationId="{43E4293C-7319-4BBB-805D-481E99FD70F4}"/>
          </ac:spMkLst>
        </pc:spChg>
      </pc:sldChg>
      <pc:sldChg chg="modSp">
        <pc:chgData name="Todd O. Klindt" userId="1df3fa7c-c494-4a85-882a-9739c72e8847" providerId="ADAL" clId="{185EBE31-AB77-4C18-B2D2-A31C44DD290B}" dt="2023-05-16T21:45:58.748" v="1"/>
        <pc:sldMkLst>
          <pc:docMk/>
          <pc:sldMk cId="2063219166" sldId="1651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063219166" sldId="1651"/>
            <ac:spMk id="2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3:45.427" v="171" actId="47"/>
        <pc:sldMkLst>
          <pc:docMk/>
          <pc:sldMk cId="1701480733" sldId="1652"/>
        </pc:sldMkLst>
        <pc:spChg chg="mod">
          <ac:chgData name="Todd O. Klindt" userId="1df3fa7c-c494-4a85-882a-9739c72e8847" providerId="ADAL" clId="{185EBE31-AB77-4C18-B2D2-A31C44DD290B}" dt="2023-05-16T21:45:59.405" v="7" actId="27636"/>
          <ac:spMkLst>
            <pc:docMk/>
            <pc:sldMk cId="1701480733" sldId="1652"/>
            <ac:spMk id="5" creationId="{00000000-0000-0000-0000-000000000000}"/>
          </ac:spMkLst>
        </pc:spChg>
      </pc:sldChg>
      <pc:sldChg chg="del">
        <pc:chgData name="Todd O. Klindt" userId="1df3fa7c-c494-4a85-882a-9739c72e8847" providerId="ADAL" clId="{185EBE31-AB77-4C18-B2D2-A31C44DD290B}" dt="2023-05-16T21:52:17.036" v="160" actId="2696"/>
        <pc:sldMkLst>
          <pc:docMk/>
          <pc:sldMk cId="3330063917" sldId="1653"/>
        </pc:sldMkLst>
      </pc:sldChg>
      <pc:sldChg chg="modSp mod">
        <pc:chgData name="Todd O. Klindt" userId="1df3fa7c-c494-4a85-882a-9739c72e8847" providerId="ADAL" clId="{185EBE31-AB77-4C18-B2D2-A31C44DD290B}" dt="2023-05-16T21:50:59.013" v="152" actId="207"/>
        <pc:sldMkLst>
          <pc:docMk/>
          <pc:sldMk cId="590865456" sldId="1654"/>
        </pc:sldMkLst>
        <pc:spChg chg="mod">
          <ac:chgData name="Todd O. Klindt" userId="1df3fa7c-c494-4a85-882a-9739c72e8847" providerId="ADAL" clId="{185EBE31-AB77-4C18-B2D2-A31C44DD290B}" dt="2023-05-16T21:50:59.013" v="152" actId="207"/>
          <ac:spMkLst>
            <pc:docMk/>
            <pc:sldMk cId="590865456" sldId="1654"/>
            <ac:spMk id="2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1:29.116" v="156" actId="2696"/>
        <pc:sldMkLst>
          <pc:docMk/>
          <pc:sldMk cId="707156481" sldId="1655"/>
        </pc:sldMkLst>
        <pc:spChg chg="mod">
          <ac:chgData name="Todd O. Klindt" userId="1df3fa7c-c494-4a85-882a-9739c72e8847" providerId="ADAL" clId="{185EBE31-AB77-4C18-B2D2-A31C44DD290B}" dt="2023-05-16T21:51:12.135" v="154" actId="1076"/>
          <ac:spMkLst>
            <pc:docMk/>
            <pc:sldMk cId="707156481" sldId="1655"/>
            <ac:spMk id="2" creationId="{E9A94A87-5E5E-4DAA-8E49-2134417A6DE7}"/>
          </ac:spMkLst>
        </pc:spChg>
      </pc:sldChg>
      <pc:sldChg chg="modSp mod">
        <pc:chgData name="Todd O. Klindt" userId="1df3fa7c-c494-4a85-882a-9739c72e8847" providerId="ADAL" clId="{185EBE31-AB77-4C18-B2D2-A31C44DD290B}" dt="2023-05-16T21:52:23.674" v="161" actId="207"/>
        <pc:sldMkLst>
          <pc:docMk/>
          <pc:sldMk cId="3432125805" sldId="1656"/>
        </pc:sldMkLst>
        <pc:spChg chg="mod">
          <ac:chgData name="Todd O. Klindt" userId="1df3fa7c-c494-4a85-882a-9739c72e8847" providerId="ADAL" clId="{185EBE31-AB77-4C18-B2D2-A31C44DD290B}" dt="2023-05-16T21:52:23.674" v="161" actId="207"/>
          <ac:spMkLst>
            <pc:docMk/>
            <pc:sldMk cId="3432125805" sldId="1656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9.338" v="3" actId="27636"/>
          <ac:spMkLst>
            <pc:docMk/>
            <pc:sldMk cId="3432125805" sldId="1656"/>
            <ac:spMk id="3" creationId="{00000000-0000-0000-0000-000000000000}"/>
          </ac:spMkLst>
        </pc:spChg>
      </pc:sldChg>
      <pc:sldChg chg="modSp del">
        <pc:chgData name="Todd O. Klindt" userId="1df3fa7c-c494-4a85-882a-9739c72e8847" providerId="ADAL" clId="{185EBE31-AB77-4C18-B2D2-A31C44DD290B}" dt="2023-05-16T21:52:48.956" v="163" actId="2696"/>
        <pc:sldMkLst>
          <pc:docMk/>
          <pc:sldMk cId="1890419841" sldId="1657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890419841" sldId="1657"/>
            <ac:spMk id="4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890419841" sldId="1657"/>
            <ac:spMk id="5" creationId="{00000000-0000-0000-0000-000000000000}"/>
          </ac:spMkLst>
        </pc:spChg>
      </pc:sldChg>
      <pc:sldChg chg="modSp del">
        <pc:chgData name="Todd O. Klindt" userId="1df3fa7c-c494-4a85-882a-9739c72e8847" providerId="ADAL" clId="{185EBE31-AB77-4C18-B2D2-A31C44DD290B}" dt="2023-05-16T21:52:48.956" v="163" actId="2696"/>
        <pc:sldMkLst>
          <pc:docMk/>
          <pc:sldMk cId="3312810327" sldId="1658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312810327" sldId="1658"/>
            <ac:spMk id="4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312810327" sldId="1658"/>
            <ac:spMk id="5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3:06.183" v="165" actId="2696"/>
        <pc:sldMkLst>
          <pc:docMk/>
          <pc:sldMk cId="4285139826" sldId="1659"/>
        </pc:sldMkLst>
        <pc:spChg chg="mod">
          <ac:chgData name="Todd O. Klindt" userId="1df3fa7c-c494-4a85-882a-9739c72e8847" providerId="ADAL" clId="{185EBE31-AB77-4C18-B2D2-A31C44DD290B}" dt="2023-05-16T21:45:59.389" v="6" actId="27636"/>
          <ac:spMkLst>
            <pc:docMk/>
            <pc:sldMk cId="4285139826" sldId="1659"/>
            <ac:spMk id="3" creationId="{00000000-0000-0000-0000-000000000000}"/>
          </ac:spMkLst>
        </pc:spChg>
      </pc:sldChg>
      <pc:sldChg chg="modSp del">
        <pc:chgData name="Todd O. Klindt" userId="1df3fa7c-c494-4a85-882a-9739c72e8847" providerId="ADAL" clId="{185EBE31-AB77-4C18-B2D2-A31C44DD290B}" dt="2023-05-16T21:52:48.956" v="163" actId="2696"/>
        <pc:sldMkLst>
          <pc:docMk/>
          <pc:sldMk cId="285691431" sldId="1660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85691431" sldId="1660"/>
            <ac:spMk id="2" creationId="{00000000-0000-0000-0000-000000000000}"/>
          </ac:spMkLst>
        </pc:spChg>
      </pc:sldChg>
      <pc:sldChg chg="del">
        <pc:chgData name="Todd O. Klindt" userId="1df3fa7c-c494-4a85-882a-9739c72e8847" providerId="ADAL" clId="{185EBE31-AB77-4C18-B2D2-A31C44DD290B}" dt="2023-05-16T21:52:48.956" v="163" actId="2696"/>
        <pc:sldMkLst>
          <pc:docMk/>
          <pc:sldMk cId="3348102629" sldId="1661"/>
        </pc:sldMkLst>
      </pc:sldChg>
      <pc:sldChg chg="modSp del">
        <pc:chgData name="Todd O. Klindt" userId="1df3fa7c-c494-4a85-882a-9739c72e8847" providerId="ADAL" clId="{185EBE31-AB77-4C18-B2D2-A31C44DD290B}" dt="2023-05-16T21:52:48.956" v="163" actId="2696"/>
        <pc:sldMkLst>
          <pc:docMk/>
          <pc:sldMk cId="3326345325" sldId="1662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326345325" sldId="1662"/>
            <ac:spMk id="2" creationId="{00000000-0000-0000-0000-000000000000}"/>
          </ac:spMkLst>
        </pc:spChg>
        <pc:picChg chg="mod">
          <ac:chgData name="Todd O. Klindt" userId="1df3fa7c-c494-4a85-882a-9739c72e8847" providerId="ADAL" clId="{185EBE31-AB77-4C18-B2D2-A31C44DD290B}" dt="2023-05-16T21:45:58.748" v="1"/>
          <ac:picMkLst>
            <pc:docMk/>
            <pc:sldMk cId="3326345325" sldId="1662"/>
            <ac:picMk id="4" creationId="{00000000-0000-0000-0000-000000000000}"/>
          </ac:picMkLst>
        </pc:picChg>
      </pc:sldChg>
      <pc:sldChg chg="modSp del">
        <pc:chgData name="Todd O. Klindt" userId="1df3fa7c-c494-4a85-882a-9739c72e8847" providerId="ADAL" clId="{185EBE31-AB77-4C18-B2D2-A31C44DD290B}" dt="2023-05-16T21:52:48.956" v="163" actId="2696"/>
        <pc:sldMkLst>
          <pc:docMk/>
          <pc:sldMk cId="4022958712" sldId="1663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022958712" sldId="1663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022958712" sldId="1663"/>
            <ac:spMk id="3" creationId="{00000000-0000-0000-0000-000000000000}"/>
          </ac:spMkLst>
        </pc:spChg>
      </pc:sldChg>
      <pc:sldChg chg="modSp del">
        <pc:chgData name="Todd O. Klindt" userId="1df3fa7c-c494-4a85-882a-9739c72e8847" providerId="ADAL" clId="{185EBE31-AB77-4C18-B2D2-A31C44DD290B}" dt="2023-05-16T21:52:48.956" v="163" actId="2696"/>
        <pc:sldMkLst>
          <pc:docMk/>
          <pc:sldMk cId="404414977" sldId="1664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04414977" sldId="1664"/>
            <ac:spMk id="2" creationId="{00000000-0000-0000-0000-000000000000}"/>
          </ac:spMkLst>
        </pc:spChg>
      </pc:sldChg>
      <pc:sldChg chg="addSp delSp modSp mod">
        <pc:chgData name="Todd O. Klindt" userId="1df3fa7c-c494-4a85-882a-9739c72e8847" providerId="ADAL" clId="{185EBE31-AB77-4C18-B2D2-A31C44DD290B}" dt="2023-05-16T21:53:20.762" v="168" actId="1076"/>
        <pc:sldMkLst>
          <pc:docMk/>
          <pc:sldMk cId="2740174166" sldId="1665"/>
        </pc:sldMkLst>
        <pc:spChg chg="mod">
          <ac:chgData name="Todd O. Klindt" userId="1df3fa7c-c494-4a85-882a-9739c72e8847" providerId="ADAL" clId="{185EBE31-AB77-4C18-B2D2-A31C44DD290B}" dt="2023-05-16T21:53:15.257" v="167"/>
          <ac:spMkLst>
            <pc:docMk/>
            <pc:sldMk cId="2740174166" sldId="1665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53:20.762" v="168" actId="1076"/>
          <ac:spMkLst>
            <pc:docMk/>
            <pc:sldMk cId="2740174166" sldId="1665"/>
            <ac:spMk id="3" creationId="{00000000-0000-0000-0000-000000000000}"/>
          </ac:spMkLst>
        </pc:spChg>
        <pc:spChg chg="add del mod">
          <ac:chgData name="Todd O. Klindt" userId="1df3fa7c-c494-4a85-882a-9739c72e8847" providerId="ADAL" clId="{185EBE31-AB77-4C18-B2D2-A31C44DD290B}" dt="2023-05-16T21:53:15.257" v="167"/>
          <ac:spMkLst>
            <pc:docMk/>
            <pc:sldMk cId="2740174166" sldId="1665"/>
            <ac:spMk id="5" creationId="{B4775606-EDFF-27F9-C653-EE872E18ECF5}"/>
          </ac:spMkLst>
        </pc:spChg>
        <pc:spChg chg="add del mod">
          <ac:chgData name="Todd O. Klindt" userId="1df3fa7c-c494-4a85-882a-9739c72e8847" providerId="ADAL" clId="{185EBE31-AB77-4C18-B2D2-A31C44DD290B}" dt="2023-05-16T21:53:15.257" v="167"/>
          <ac:spMkLst>
            <pc:docMk/>
            <pc:sldMk cId="2740174166" sldId="1665"/>
            <ac:spMk id="6" creationId="{985FC91F-3825-C1C3-0D92-CA5595974A9C}"/>
          </ac:spMkLst>
        </pc:spChg>
      </pc:sldChg>
      <pc:sldChg chg="modSp del mod">
        <pc:chgData name="Todd O. Klindt" userId="1df3fa7c-c494-4a85-882a-9739c72e8847" providerId="ADAL" clId="{185EBE31-AB77-4C18-B2D2-A31C44DD290B}" dt="2023-05-16T21:53:06.183" v="165" actId="2696"/>
        <pc:sldMkLst>
          <pc:docMk/>
          <pc:sldMk cId="1217799127" sldId="1666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217799127" sldId="1666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9.380" v="5" actId="27636"/>
          <ac:spMkLst>
            <pc:docMk/>
            <pc:sldMk cId="1217799127" sldId="1666"/>
            <ac:spMk id="7" creationId="{00000000-0000-0000-0000-000000000000}"/>
          </ac:spMkLst>
        </pc:spChg>
      </pc:sldChg>
      <pc:sldChg chg="del">
        <pc:chgData name="Todd O. Klindt" userId="1df3fa7c-c494-4a85-882a-9739c72e8847" providerId="ADAL" clId="{185EBE31-AB77-4C18-B2D2-A31C44DD290B}" dt="2023-05-16T21:53:06.183" v="165" actId="2696"/>
        <pc:sldMkLst>
          <pc:docMk/>
          <pc:sldMk cId="2652465501" sldId="1667"/>
        </pc:sldMkLst>
      </pc:sldChg>
      <pc:sldChg chg="modSp del">
        <pc:chgData name="Todd O. Klindt" userId="1df3fa7c-c494-4a85-882a-9739c72e8847" providerId="ADAL" clId="{185EBE31-AB77-4C18-B2D2-A31C44DD290B}" dt="2023-05-16T21:54:23.634" v="174" actId="2696"/>
        <pc:sldMkLst>
          <pc:docMk/>
          <pc:sldMk cId="4621065" sldId="1668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621065" sldId="1668"/>
            <ac:spMk id="2" creationId="{533E056B-AFA8-429E-B32E-A55B2B93E763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621065" sldId="1668"/>
            <ac:spMk id="3" creationId="{25B3BBE5-E3C9-4F47-ADD7-6FE51D385F1F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117388855" sldId="1669"/>
        </pc:sldMkLst>
        <pc:spChg chg="mod">
          <ac:chgData name="Todd O. Klindt" userId="1df3fa7c-c494-4a85-882a-9739c72e8847" providerId="ADAL" clId="{185EBE31-AB77-4C18-B2D2-A31C44DD290B}" dt="2023-05-16T21:45:59.447" v="10" actId="27636"/>
          <ac:spMkLst>
            <pc:docMk/>
            <pc:sldMk cId="117388855" sldId="1669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17388855" sldId="1669"/>
            <ac:spMk id="4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3023489310" sldId="1670"/>
        </pc:sldMkLst>
        <pc:spChg chg="mod">
          <ac:chgData name="Todd O. Klindt" userId="1df3fa7c-c494-4a85-882a-9739c72e8847" providerId="ADAL" clId="{185EBE31-AB77-4C18-B2D2-A31C44DD290B}" dt="2023-05-16T21:45:59.460" v="11" actId="27636"/>
          <ac:spMkLst>
            <pc:docMk/>
            <pc:sldMk cId="3023489310" sldId="1670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023489310" sldId="1670"/>
            <ac:spMk id="4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1607875842" sldId="1671"/>
        </pc:sldMkLst>
        <pc:spChg chg="mod">
          <ac:chgData name="Todd O. Klindt" userId="1df3fa7c-c494-4a85-882a-9739c72e8847" providerId="ADAL" clId="{185EBE31-AB77-4C18-B2D2-A31C44DD290B}" dt="2023-05-16T21:45:59.474" v="12" actId="27636"/>
          <ac:spMkLst>
            <pc:docMk/>
            <pc:sldMk cId="1607875842" sldId="1671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607875842" sldId="1671"/>
            <ac:spMk id="4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2722756918" sldId="1672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722756918" sldId="1672"/>
            <ac:spMk id="2" creationId="{D4E04129-09B1-476D-B5D4-6E90BA202033}"/>
          </ac:spMkLst>
        </pc:spChg>
        <pc:spChg chg="mod">
          <ac:chgData name="Todd O. Klindt" userId="1df3fa7c-c494-4a85-882a-9739c72e8847" providerId="ADAL" clId="{185EBE31-AB77-4C18-B2D2-A31C44DD290B}" dt="2023-05-16T21:45:59.489" v="13" actId="27636"/>
          <ac:spMkLst>
            <pc:docMk/>
            <pc:sldMk cId="2722756918" sldId="1672"/>
            <ac:spMk id="3" creationId="{3076CCAF-3F21-4CF0-9358-8B493F503DEC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1557399388" sldId="1673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557399388" sldId="1673"/>
            <ac:spMk id="2" creationId="{04C0A149-19AE-4CD8-9692-B477028319BB}"/>
          </ac:spMkLst>
        </pc:spChg>
        <pc:spChg chg="mod">
          <ac:chgData name="Todd O. Klindt" userId="1df3fa7c-c494-4a85-882a-9739c72e8847" providerId="ADAL" clId="{185EBE31-AB77-4C18-B2D2-A31C44DD290B}" dt="2023-05-16T21:45:59.506" v="14" actId="27636"/>
          <ac:spMkLst>
            <pc:docMk/>
            <pc:sldMk cId="1557399388" sldId="1673"/>
            <ac:spMk id="3" creationId="{CAF54C8A-7D86-4924-974C-F2825371E9DC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1715396013" sldId="1674"/>
        </pc:sldMkLst>
        <pc:spChg chg="mod">
          <ac:chgData name="Todd O. Klindt" userId="1df3fa7c-c494-4a85-882a-9739c72e8847" providerId="ADAL" clId="{185EBE31-AB77-4C18-B2D2-A31C44DD290B}" dt="2023-05-16T21:45:59.512" v="15" actId="27636"/>
          <ac:spMkLst>
            <pc:docMk/>
            <pc:sldMk cId="1715396013" sldId="1674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715396013" sldId="1674"/>
            <ac:spMk id="4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2517403219" sldId="1675"/>
        </pc:sldMkLst>
        <pc:spChg chg="mod">
          <ac:chgData name="Todd O. Klindt" userId="1df3fa7c-c494-4a85-882a-9739c72e8847" providerId="ADAL" clId="{185EBE31-AB77-4C18-B2D2-A31C44DD290B}" dt="2023-05-16T21:45:59.531" v="17" actId="27636"/>
          <ac:spMkLst>
            <pc:docMk/>
            <pc:sldMk cId="2517403219" sldId="1675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517403219" sldId="1675"/>
            <ac:spMk id="4" creationId="{00000000-0000-0000-0000-000000000000}"/>
          </ac:spMkLst>
        </pc:spChg>
      </pc:sldChg>
      <pc:sldChg chg="del">
        <pc:chgData name="Todd O. Klindt" userId="1df3fa7c-c494-4a85-882a-9739c72e8847" providerId="ADAL" clId="{185EBE31-AB77-4C18-B2D2-A31C44DD290B}" dt="2023-05-16T21:53:06.183" v="165" actId="2696"/>
        <pc:sldMkLst>
          <pc:docMk/>
          <pc:sldMk cId="3063612172" sldId="1676"/>
        </pc:sldMkLst>
      </pc:sldChg>
      <pc:sldChg chg="modSp mod">
        <pc:chgData name="Todd O. Klindt" userId="1df3fa7c-c494-4a85-882a-9739c72e8847" providerId="ADAL" clId="{185EBE31-AB77-4C18-B2D2-A31C44DD290B}" dt="2023-05-16T21:53:28.905" v="169" actId="207"/>
        <pc:sldMkLst>
          <pc:docMk/>
          <pc:sldMk cId="2985943570" sldId="1677"/>
        </pc:sldMkLst>
        <pc:spChg chg="mod">
          <ac:chgData name="Todd O. Klindt" userId="1df3fa7c-c494-4a85-882a-9739c72e8847" providerId="ADAL" clId="{185EBE31-AB77-4C18-B2D2-A31C44DD290B}" dt="2023-05-16T21:53:28.905" v="169" actId="207"/>
          <ac:spMkLst>
            <pc:docMk/>
            <pc:sldMk cId="2985943570" sldId="1677"/>
            <ac:spMk id="2" creationId="{F2927BF9-F744-40D9-B876-2DFE86D6D501}"/>
          </ac:spMkLst>
        </pc:spChg>
      </pc:sldChg>
      <pc:sldChg chg="modSp add del">
        <pc:chgData name="Todd O. Klindt" userId="1df3fa7c-c494-4a85-882a-9739c72e8847" providerId="ADAL" clId="{185EBE31-AB77-4C18-B2D2-A31C44DD290B}" dt="2023-05-16T21:54:51.826" v="177" actId="2696"/>
        <pc:sldMkLst>
          <pc:docMk/>
          <pc:sldMk cId="1366013611" sldId="1678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366013611" sldId="1678"/>
            <ac:spMk id="2" creationId="{49FB04FC-AE85-44F9-8744-084A84FD838E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366013611" sldId="1678"/>
            <ac:spMk id="3" creationId="{9AAB4E66-B242-42A3-A715-A61D880BDD7D}"/>
          </ac:spMkLst>
        </pc:spChg>
      </pc:sldChg>
      <pc:sldChg chg="modSp del">
        <pc:chgData name="Todd O. Klindt" userId="1df3fa7c-c494-4a85-882a-9739c72e8847" providerId="ADAL" clId="{185EBE31-AB77-4C18-B2D2-A31C44DD290B}" dt="2023-05-16T21:54:51.826" v="177" actId="2696"/>
        <pc:sldMkLst>
          <pc:docMk/>
          <pc:sldMk cId="3247685688" sldId="1679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247685688" sldId="1679"/>
            <ac:spMk id="3" creationId="{00000000-0000-0000-0000-000000000000}"/>
          </ac:spMkLst>
        </pc:spChg>
      </pc:sldChg>
      <pc:sldChg chg="modSp del">
        <pc:chgData name="Todd O. Klindt" userId="1df3fa7c-c494-4a85-882a-9739c72e8847" providerId="ADAL" clId="{185EBE31-AB77-4C18-B2D2-A31C44DD290B}" dt="2023-05-16T21:54:51.826" v="177" actId="2696"/>
        <pc:sldMkLst>
          <pc:docMk/>
          <pc:sldMk cId="3617143838" sldId="1680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617143838" sldId="1680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617143838" sldId="1680"/>
            <ac:spMk id="3" creationId="{00000000-0000-0000-0000-000000000000}"/>
          </ac:spMkLst>
        </pc:spChg>
      </pc:sldChg>
      <pc:sldChg chg="modSp del">
        <pc:chgData name="Todd O. Klindt" userId="1df3fa7c-c494-4a85-882a-9739c72e8847" providerId="ADAL" clId="{185EBE31-AB77-4C18-B2D2-A31C44DD290B}" dt="2023-05-16T21:54:51.826" v="177" actId="2696"/>
        <pc:sldMkLst>
          <pc:docMk/>
          <pc:sldMk cId="2430387945" sldId="1681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430387945" sldId="1681"/>
            <ac:spMk id="3" creationId="{00000000-0000-0000-0000-000000000000}"/>
          </ac:spMkLst>
        </pc:spChg>
      </pc:sldChg>
      <pc:sldChg chg="modSp">
        <pc:chgData name="Todd O. Klindt" userId="1df3fa7c-c494-4a85-882a-9739c72e8847" providerId="ADAL" clId="{185EBE31-AB77-4C18-B2D2-A31C44DD290B}" dt="2023-05-16T21:45:58.748" v="1"/>
        <pc:sldMkLst>
          <pc:docMk/>
          <pc:sldMk cId="480330284" sldId="1682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80330284" sldId="1682"/>
            <ac:spMk id="2" creationId="{CE3B6207-15F3-40E8-B4D2-4AFE19B61EB8}"/>
          </ac:spMkLst>
        </pc:spChg>
      </pc:sldChg>
      <pc:sldChg chg="modSp mod">
        <pc:chgData name="Todd O. Klindt" userId="1df3fa7c-c494-4a85-882a-9739c72e8847" providerId="ADAL" clId="{185EBE31-AB77-4C18-B2D2-A31C44DD290B}" dt="2023-05-16T21:55:01.635" v="178" actId="207"/>
        <pc:sldMkLst>
          <pc:docMk/>
          <pc:sldMk cId="2497599511" sldId="1683"/>
        </pc:sldMkLst>
        <pc:spChg chg="mod">
          <ac:chgData name="Todd O. Klindt" userId="1df3fa7c-c494-4a85-882a-9739c72e8847" providerId="ADAL" clId="{185EBE31-AB77-4C18-B2D2-A31C44DD290B}" dt="2023-05-16T21:55:01.635" v="178" actId="207"/>
          <ac:spMkLst>
            <pc:docMk/>
            <pc:sldMk cId="2497599511" sldId="1683"/>
            <ac:spMk id="2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5:26.949" v="181" actId="2696"/>
        <pc:sldMkLst>
          <pc:docMk/>
          <pc:sldMk cId="4285493641" sldId="1684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285493641" sldId="1684"/>
            <ac:spMk id="2" creationId="{D2BA0A41-5115-4708-97FD-CE9F7D6E323D}"/>
          </ac:spMkLst>
        </pc:spChg>
        <pc:spChg chg="mod">
          <ac:chgData name="Todd O. Klindt" userId="1df3fa7c-c494-4a85-882a-9739c72e8847" providerId="ADAL" clId="{185EBE31-AB77-4C18-B2D2-A31C44DD290B}" dt="2023-05-16T21:45:59.606" v="24" actId="27636"/>
          <ac:spMkLst>
            <pc:docMk/>
            <pc:sldMk cId="4285493641" sldId="1684"/>
            <ac:spMk id="3" creationId="{6694DDB0-19FB-4C46-935C-74F1C0404FFB}"/>
          </ac:spMkLst>
        </pc:spChg>
      </pc:sldChg>
      <pc:sldChg chg="modSp del">
        <pc:chgData name="Todd O. Klindt" userId="1df3fa7c-c494-4a85-882a-9739c72e8847" providerId="ADAL" clId="{185EBE31-AB77-4C18-B2D2-A31C44DD290B}" dt="2023-05-16T21:57:11.366" v="197" actId="2696"/>
        <pc:sldMkLst>
          <pc:docMk/>
          <pc:sldMk cId="4142249078" sldId="1685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142249078" sldId="1685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142249078" sldId="1685"/>
            <ac:spMk id="3" creationId="{00000000-0000-0000-0000-000000000000}"/>
          </ac:spMkLst>
        </pc:spChg>
      </pc:sldChg>
      <pc:sldChg chg="modSp">
        <pc:chgData name="Todd O. Klindt" userId="1df3fa7c-c494-4a85-882a-9739c72e8847" providerId="ADAL" clId="{185EBE31-AB77-4C18-B2D2-A31C44DD290B}" dt="2023-05-16T21:45:58.748" v="1"/>
        <pc:sldMkLst>
          <pc:docMk/>
          <pc:sldMk cId="1302079900" sldId="1687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302079900" sldId="1687"/>
            <ac:spMk id="2" creationId="{DC3FF96F-9624-45FC-BD11-E66AFA2CC608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302079900" sldId="1687"/>
            <ac:spMk id="4" creationId="{B76F7370-3632-4886-866C-A943AB54909B}"/>
          </ac:spMkLst>
        </pc:spChg>
      </pc:sldChg>
      <pc:sldChg chg="modSp del mod">
        <pc:chgData name="Todd O. Klindt" userId="1df3fa7c-c494-4a85-882a-9739c72e8847" providerId="ADAL" clId="{185EBE31-AB77-4C18-B2D2-A31C44DD290B}" dt="2023-05-16T21:57:36.484" v="198" actId="2696"/>
        <pc:sldMkLst>
          <pc:docMk/>
          <pc:sldMk cId="1153811457" sldId="1688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153811457" sldId="1688"/>
            <ac:spMk id="2" creationId="{163F644D-DC31-4D1E-9513-6E981E5C1243}"/>
          </ac:spMkLst>
        </pc:spChg>
        <pc:spChg chg="mod">
          <ac:chgData name="Todd O. Klindt" userId="1df3fa7c-c494-4a85-882a-9739c72e8847" providerId="ADAL" clId="{185EBE31-AB77-4C18-B2D2-A31C44DD290B}" dt="2023-05-16T21:45:59.712" v="32" actId="27636"/>
          <ac:spMkLst>
            <pc:docMk/>
            <pc:sldMk cId="1153811457" sldId="1688"/>
            <ac:spMk id="3" creationId="{573C2FF6-C845-43F4-9755-64590AC45A31}"/>
          </ac:spMkLst>
        </pc:spChg>
      </pc:sldChg>
      <pc:sldChg chg="del">
        <pc:chgData name="Todd O. Klindt" userId="1df3fa7c-c494-4a85-882a-9739c72e8847" providerId="ADAL" clId="{185EBE31-AB77-4C18-B2D2-A31C44DD290B}" dt="2023-05-16T21:57:36.484" v="198" actId="2696"/>
        <pc:sldMkLst>
          <pc:docMk/>
          <pc:sldMk cId="682320674" sldId="1689"/>
        </pc:sldMkLst>
      </pc:sldChg>
      <pc:sldChg chg="del">
        <pc:chgData name="Todd O. Klindt" userId="1df3fa7c-c494-4a85-882a-9739c72e8847" providerId="ADAL" clId="{185EBE31-AB77-4C18-B2D2-A31C44DD290B}" dt="2023-05-16T21:57:36.484" v="198" actId="2696"/>
        <pc:sldMkLst>
          <pc:docMk/>
          <pc:sldMk cId="2957758543" sldId="1690"/>
        </pc:sldMkLst>
      </pc:sldChg>
      <pc:sldChg chg="modSp mod">
        <pc:chgData name="Todd O. Klindt" userId="1df3fa7c-c494-4a85-882a-9739c72e8847" providerId="ADAL" clId="{185EBE31-AB77-4C18-B2D2-A31C44DD290B}" dt="2023-05-16T21:53:52.430" v="172" actId="207"/>
        <pc:sldMkLst>
          <pc:docMk/>
          <pc:sldMk cId="1493079405" sldId="1691"/>
        </pc:sldMkLst>
        <pc:spChg chg="mod">
          <ac:chgData name="Todd O. Klindt" userId="1df3fa7c-c494-4a85-882a-9739c72e8847" providerId="ADAL" clId="{185EBE31-AB77-4C18-B2D2-A31C44DD290B}" dt="2023-05-16T21:53:52.430" v="172" actId="207"/>
          <ac:spMkLst>
            <pc:docMk/>
            <pc:sldMk cId="1493079405" sldId="1691"/>
            <ac:spMk id="2" creationId="{7E391D0A-DB92-43A2-A7BD-A8240B7CB607}"/>
          </ac:spMkLst>
        </pc:spChg>
        <pc:spChg chg="mod">
          <ac:chgData name="Todd O. Klindt" userId="1df3fa7c-c494-4a85-882a-9739c72e8847" providerId="ADAL" clId="{185EBE31-AB77-4C18-B2D2-A31C44DD290B}" dt="2023-05-16T21:45:59.426" v="9" actId="27636"/>
          <ac:spMkLst>
            <pc:docMk/>
            <pc:sldMk cId="1493079405" sldId="1691"/>
            <ac:spMk id="3" creationId="{2ACD0FEF-246D-40F2-A25A-18FA5D53E887}"/>
          </ac:spMkLst>
        </pc:spChg>
      </pc:sldChg>
      <pc:sldChg chg="modSp del mod">
        <pc:chgData name="Todd O. Klindt" userId="1df3fa7c-c494-4a85-882a-9739c72e8847" providerId="ADAL" clId="{185EBE31-AB77-4C18-B2D2-A31C44DD290B}" dt="2023-05-16T21:53:45.427" v="171" actId="47"/>
        <pc:sldMkLst>
          <pc:docMk/>
          <pc:sldMk cId="2096908142" sldId="1692"/>
        </pc:sldMkLst>
        <pc:spChg chg="mod">
          <ac:chgData name="Todd O. Klindt" userId="1df3fa7c-c494-4a85-882a-9739c72e8847" providerId="ADAL" clId="{185EBE31-AB77-4C18-B2D2-A31C44DD290B}" dt="2023-05-16T21:45:59.418" v="8" actId="27636"/>
          <ac:spMkLst>
            <pc:docMk/>
            <pc:sldMk cId="2096908142" sldId="1692"/>
            <ac:spMk id="3" creationId="{87923C67-8A86-4498-9123-3042DFFE1854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2166037167" sldId="1693"/>
        </pc:sldMkLst>
        <pc:spChg chg="mod">
          <ac:chgData name="Todd O. Klindt" userId="1df3fa7c-c494-4a85-882a-9739c72e8847" providerId="ADAL" clId="{185EBE31-AB77-4C18-B2D2-A31C44DD290B}" dt="2023-05-16T21:45:59.539" v="18" actId="27636"/>
          <ac:spMkLst>
            <pc:docMk/>
            <pc:sldMk cId="2166037167" sldId="1693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166037167" sldId="1693"/>
            <ac:spMk id="4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3180429702" sldId="1694"/>
        </pc:sldMkLst>
        <pc:spChg chg="mod">
          <ac:chgData name="Todd O. Klindt" userId="1df3fa7c-c494-4a85-882a-9739c72e8847" providerId="ADAL" clId="{185EBE31-AB77-4C18-B2D2-A31C44DD290B}" dt="2023-05-16T21:45:59.551" v="19" actId="27636"/>
          <ac:spMkLst>
            <pc:docMk/>
            <pc:sldMk cId="3180429702" sldId="1694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180429702" sldId="1694"/>
            <ac:spMk id="4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1939418352" sldId="1695"/>
        </pc:sldMkLst>
        <pc:spChg chg="mod">
          <ac:chgData name="Todd O. Klindt" userId="1df3fa7c-c494-4a85-882a-9739c72e8847" providerId="ADAL" clId="{185EBE31-AB77-4C18-B2D2-A31C44DD290B}" dt="2023-05-16T21:45:59.561" v="20" actId="27636"/>
          <ac:spMkLst>
            <pc:docMk/>
            <pc:sldMk cId="1939418352" sldId="1695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939418352" sldId="1695"/>
            <ac:spMk id="4" creationId="{00000000-0000-0000-0000-000000000000}"/>
          </ac:spMkLst>
        </pc:spChg>
      </pc:sldChg>
      <pc:sldChg chg="modSp del mod">
        <pc:chgData name="Todd O. Klindt" userId="1df3fa7c-c494-4a85-882a-9739c72e8847" providerId="ADAL" clId="{185EBE31-AB77-4C18-B2D2-A31C44DD290B}" dt="2023-05-16T21:54:23.634" v="174" actId="2696"/>
        <pc:sldMkLst>
          <pc:docMk/>
          <pc:sldMk cId="3182745265" sldId="1696"/>
        </pc:sldMkLst>
        <pc:spChg chg="mod">
          <ac:chgData name="Todd O. Klindt" userId="1df3fa7c-c494-4a85-882a-9739c72e8847" providerId="ADAL" clId="{185EBE31-AB77-4C18-B2D2-A31C44DD290B}" dt="2023-05-16T21:45:59.575" v="21" actId="27636"/>
          <ac:spMkLst>
            <pc:docMk/>
            <pc:sldMk cId="3182745265" sldId="1696"/>
            <ac:spMk id="2" creationId="{00000000-0000-0000-0000-000000000000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182745265" sldId="1696"/>
            <ac:spMk id="4" creationId="{00000000-0000-0000-0000-000000000000}"/>
          </ac:spMkLst>
        </pc:spChg>
      </pc:sldChg>
      <pc:sldChg chg="modSp mod">
        <pc:chgData name="Todd O. Klindt" userId="1df3fa7c-c494-4a85-882a-9739c72e8847" providerId="ADAL" clId="{185EBE31-AB77-4C18-B2D2-A31C44DD290B}" dt="2023-05-16T21:55:07.224" v="179" actId="207"/>
        <pc:sldMkLst>
          <pc:docMk/>
          <pc:sldMk cId="510368292" sldId="1697"/>
        </pc:sldMkLst>
        <pc:spChg chg="mod">
          <ac:chgData name="Todd O. Klindt" userId="1df3fa7c-c494-4a85-882a-9739c72e8847" providerId="ADAL" clId="{185EBE31-AB77-4C18-B2D2-A31C44DD290B}" dt="2023-05-16T21:55:07.224" v="179" actId="207"/>
          <ac:spMkLst>
            <pc:docMk/>
            <pc:sldMk cId="510368292" sldId="1697"/>
            <ac:spMk id="2" creationId="{D2BA0A41-5115-4708-97FD-CE9F7D6E323D}"/>
          </ac:spMkLst>
        </pc:spChg>
        <pc:spChg chg="mod">
          <ac:chgData name="Todd O. Klindt" userId="1df3fa7c-c494-4a85-882a-9739c72e8847" providerId="ADAL" clId="{185EBE31-AB77-4C18-B2D2-A31C44DD290B}" dt="2023-05-16T21:45:59.590" v="23" actId="27636"/>
          <ac:spMkLst>
            <pc:docMk/>
            <pc:sldMk cId="510368292" sldId="1697"/>
            <ac:spMk id="4" creationId="{8AE2CAA8-1DDF-43C5-8425-B203A6AB3E1B}"/>
          </ac:spMkLst>
        </pc:spChg>
      </pc:sldChg>
      <pc:sldChg chg="del">
        <pc:chgData name="Todd O. Klindt" userId="1df3fa7c-c494-4a85-882a-9739c72e8847" providerId="ADAL" clId="{185EBE31-AB77-4C18-B2D2-A31C44DD290B}" dt="2023-05-16T21:57:36.484" v="198" actId="2696"/>
        <pc:sldMkLst>
          <pc:docMk/>
          <pc:sldMk cId="2718594514" sldId="1698"/>
        </pc:sldMkLst>
      </pc:sldChg>
      <pc:sldChg chg="del">
        <pc:chgData name="Todd O. Klindt" userId="1df3fa7c-c494-4a85-882a-9739c72e8847" providerId="ADAL" clId="{185EBE31-AB77-4C18-B2D2-A31C44DD290B}" dt="2023-05-16T21:57:36.484" v="198" actId="2696"/>
        <pc:sldMkLst>
          <pc:docMk/>
          <pc:sldMk cId="610302863" sldId="1699"/>
        </pc:sldMkLst>
      </pc:sldChg>
      <pc:sldChg chg="modSp del mod">
        <pc:chgData name="Todd O. Klindt" userId="1df3fa7c-c494-4a85-882a-9739c72e8847" providerId="ADAL" clId="{185EBE31-AB77-4C18-B2D2-A31C44DD290B}" dt="2023-05-16T21:57:36.484" v="198" actId="2696"/>
        <pc:sldMkLst>
          <pc:docMk/>
          <pc:sldMk cId="1543051078" sldId="1700"/>
        </pc:sldMkLst>
        <pc:spChg chg="mod">
          <ac:chgData name="Todd O. Klindt" userId="1df3fa7c-c494-4a85-882a-9739c72e8847" providerId="ADAL" clId="{185EBE31-AB77-4C18-B2D2-A31C44DD290B}" dt="2023-05-16T21:45:59.686" v="30" actId="27636"/>
          <ac:spMkLst>
            <pc:docMk/>
            <pc:sldMk cId="1543051078" sldId="1700"/>
            <ac:spMk id="2" creationId="{B5D5E05E-0B58-421E-841A-20FA11519418}"/>
          </ac:spMkLst>
        </pc:spChg>
      </pc:sldChg>
      <pc:sldChg chg="modSp del">
        <pc:chgData name="Todd O. Klindt" userId="1df3fa7c-c494-4a85-882a-9739c72e8847" providerId="ADAL" clId="{185EBE31-AB77-4C18-B2D2-A31C44DD290B}" dt="2023-05-16T21:57:36.484" v="198" actId="2696"/>
        <pc:sldMkLst>
          <pc:docMk/>
          <pc:sldMk cId="4194786473" sldId="1702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194786473" sldId="1702"/>
            <ac:spMk id="2" creationId="{C709583F-04F5-47DE-8C39-5EB27335B55C}"/>
          </ac:spMkLst>
        </pc:spChg>
      </pc:sldChg>
      <pc:sldChg chg="modSp del mod">
        <pc:chgData name="Todd O. Klindt" userId="1df3fa7c-c494-4a85-882a-9739c72e8847" providerId="ADAL" clId="{185EBE31-AB77-4C18-B2D2-A31C44DD290B}" dt="2023-05-16T21:57:36.484" v="198" actId="2696"/>
        <pc:sldMkLst>
          <pc:docMk/>
          <pc:sldMk cId="1823575776" sldId="1703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823575776" sldId="1703"/>
            <ac:spMk id="2" creationId="{04B23AD0-A3C4-43E8-9D1F-166D450AC57C}"/>
          </ac:spMkLst>
        </pc:spChg>
        <pc:spChg chg="mod">
          <ac:chgData name="Todd O. Klindt" userId="1df3fa7c-c494-4a85-882a-9739c72e8847" providerId="ADAL" clId="{185EBE31-AB77-4C18-B2D2-A31C44DD290B}" dt="2023-05-16T21:45:59.706" v="31" actId="27636"/>
          <ac:spMkLst>
            <pc:docMk/>
            <pc:sldMk cId="1823575776" sldId="1703"/>
            <ac:spMk id="3" creationId="{54188D26-9554-4804-B10D-775312802A73}"/>
          </ac:spMkLst>
        </pc:spChg>
      </pc:sldChg>
      <pc:sldChg chg="modSp del">
        <pc:chgData name="Todd O. Klindt" userId="1df3fa7c-c494-4a85-882a-9739c72e8847" providerId="ADAL" clId="{185EBE31-AB77-4C18-B2D2-A31C44DD290B}" dt="2023-05-16T21:57:36.484" v="198" actId="2696"/>
        <pc:sldMkLst>
          <pc:docMk/>
          <pc:sldMk cId="1236141798" sldId="1704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236141798" sldId="1704"/>
            <ac:spMk id="2" creationId="{163F644D-DC31-4D1E-9513-6E981E5C1243}"/>
          </ac:spMkLst>
        </pc:spChg>
      </pc:sldChg>
      <pc:sldChg chg="modSp del">
        <pc:chgData name="Todd O. Klindt" userId="1df3fa7c-c494-4a85-882a-9739c72e8847" providerId="ADAL" clId="{185EBE31-AB77-4C18-B2D2-A31C44DD290B}" dt="2023-05-16T21:57:36.484" v="198" actId="2696"/>
        <pc:sldMkLst>
          <pc:docMk/>
          <pc:sldMk cId="417750928" sldId="1705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17750928" sldId="1705"/>
            <ac:spMk id="2" creationId="{2DB63F21-A40C-423F-967B-8478E9CEE6F6}"/>
          </ac:spMkLst>
        </pc:spChg>
      </pc:sldChg>
      <pc:sldChg chg="modSp mod">
        <pc:chgData name="Todd O. Klindt" userId="1df3fa7c-c494-4a85-882a-9739c72e8847" providerId="ADAL" clId="{185EBE31-AB77-4C18-B2D2-A31C44DD290B}" dt="2023-05-16T21:53:37.242" v="170" actId="207"/>
        <pc:sldMkLst>
          <pc:docMk/>
          <pc:sldMk cId="3788575748" sldId="1706"/>
        </pc:sldMkLst>
        <pc:spChg chg="mod">
          <ac:chgData name="Todd O. Klindt" userId="1df3fa7c-c494-4a85-882a-9739c72e8847" providerId="ADAL" clId="{185EBE31-AB77-4C18-B2D2-A31C44DD290B}" dt="2023-05-16T21:53:37.242" v="170" actId="207"/>
          <ac:spMkLst>
            <pc:docMk/>
            <pc:sldMk cId="3788575748" sldId="1706"/>
            <ac:spMk id="2" creationId="{F824C287-5706-421F-8ADA-86C1ED6E2156}"/>
          </ac:spMkLst>
        </pc:spChg>
      </pc:sldChg>
      <pc:sldChg chg="modSp del">
        <pc:chgData name="Todd O. Klindt" userId="1df3fa7c-c494-4a85-882a-9739c72e8847" providerId="ADAL" clId="{185EBE31-AB77-4C18-B2D2-A31C44DD290B}" dt="2023-05-16T21:57:36.484" v="198" actId="2696"/>
        <pc:sldMkLst>
          <pc:docMk/>
          <pc:sldMk cId="1194584009" sldId="1709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194584009" sldId="1709"/>
            <ac:spMk id="2" creationId="{3F28596E-88C4-443B-9FBE-8764E8D7926B}"/>
          </ac:spMkLst>
        </pc:spChg>
      </pc:sldChg>
      <pc:sldChg chg="modSp del">
        <pc:chgData name="Todd O. Klindt" userId="1df3fa7c-c494-4a85-882a-9739c72e8847" providerId="ADAL" clId="{185EBE31-AB77-4C18-B2D2-A31C44DD290B}" dt="2023-05-16T21:57:36.484" v="198" actId="2696"/>
        <pc:sldMkLst>
          <pc:docMk/>
          <pc:sldMk cId="1681050799" sldId="1718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681050799" sldId="1718"/>
            <ac:spMk id="2" creationId="{8EF1E246-6576-4044-B12F-D3922EC238D4}"/>
          </ac:spMkLst>
        </pc:spChg>
      </pc:sldChg>
      <pc:sldChg chg="modSp del">
        <pc:chgData name="Todd O. Klindt" userId="1df3fa7c-c494-4a85-882a-9739c72e8847" providerId="ADAL" clId="{185EBE31-AB77-4C18-B2D2-A31C44DD290B}" dt="2023-05-16T21:57:36.484" v="198" actId="2696"/>
        <pc:sldMkLst>
          <pc:docMk/>
          <pc:sldMk cId="261502095" sldId="1719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61502095" sldId="1719"/>
            <ac:spMk id="2" creationId="{E6C55B44-99E6-4355-875E-1670BA3E6C08}"/>
          </ac:spMkLst>
        </pc:spChg>
      </pc:sldChg>
      <pc:sldChg chg="modSp del">
        <pc:chgData name="Todd O. Klindt" userId="1df3fa7c-c494-4a85-882a-9739c72e8847" providerId="ADAL" clId="{185EBE31-AB77-4C18-B2D2-A31C44DD290B}" dt="2023-05-16T21:51:29.116" v="156" actId="2696"/>
        <pc:sldMkLst>
          <pc:docMk/>
          <pc:sldMk cId="794321247" sldId="1720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794321247" sldId="1720"/>
            <ac:spMk id="2" creationId="{6A0B082D-9A36-4BA1-89E4-513F4224D2D2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794321247" sldId="1720"/>
            <ac:spMk id="3" creationId="{1C7F86AA-732F-46BF-BD4D-110E6B3741BC}"/>
          </ac:spMkLst>
        </pc:spChg>
      </pc:sldChg>
      <pc:sldChg chg="modSp mod">
        <pc:chgData name="Todd O. Klindt" userId="1df3fa7c-c494-4a85-882a-9739c72e8847" providerId="ADAL" clId="{185EBE31-AB77-4C18-B2D2-A31C44DD290B}" dt="2023-05-16T21:51:46.666" v="157" actId="207"/>
        <pc:sldMkLst>
          <pc:docMk/>
          <pc:sldMk cId="2457622431" sldId="1721"/>
        </pc:sldMkLst>
        <pc:spChg chg="mod">
          <ac:chgData name="Todd O. Klindt" userId="1df3fa7c-c494-4a85-882a-9739c72e8847" providerId="ADAL" clId="{185EBE31-AB77-4C18-B2D2-A31C44DD290B}" dt="2023-05-16T21:51:46.666" v="157" actId="207"/>
          <ac:spMkLst>
            <pc:docMk/>
            <pc:sldMk cId="2457622431" sldId="1721"/>
            <ac:spMk id="2" creationId="{87ECA435-AD8C-4E64-89D0-03854AB53B94}"/>
          </ac:spMkLst>
        </pc:spChg>
      </pc:sldChg>
      <pc:sldChg chg="modSp del mod">
        <pc:chgData name="Todd O. Klindt" userId="1df3fa7c-c494-4a85-882a-9739c72e8847" providerId="ADAL" clId="{185EBE31-AB77-4C18-B2D2-A31C44DD290B}" dt="2023-05-16T21:57:06.552" v="196" actId="2696"/>
        <pc:sldMkLst>
          <pc:docMk/>
          <pc:sldMk cId="1803717464" sldId="1722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803717464" sldId="1722"/>
            <ac:spMk id="2" creationId="{3178389D-E884-48D0-B467-6443DF47353C}"/>
          </ac:spMkLst>
        </pc:spChg>
        <pc:spChg chg="mod">
          <ac:chgData name="Todd O. Klindt" userId="1df3fa7c-c494-4a85-882a-9739c72e8847" providerId="ADAL" clId="{185EBE31-AB77-4C18-B2D2-A31C44DD290B}" dt="2023-05-16T21:45:59.678" v="29" actId="27636"/>
          <ac:spMkLst>
            <pc:docMk/>
            <pc:sldMk cId="1803717464" sldId="1722"/>
            <ac:spMk id="3" creationId="{4C3743C9-94F8-44DE-B48D-BFEBC0F792F6}"/>
          </ac:spMkLst>
        </pc:spChg>
      </pc:sldChg>
      <pc:sldChg chg="modSp del mod">
        <pc:chgData name="Todd O. Klindt" userId="1df3fa7c-c494-4a85-882a-9739c72e8847" providerId="ADAL" clId="{185EBE31-AB77-4C18-B2D2-A31C44DD290B}" dt="2023-05-16T21:57:36.484" v="198" actId="2696"/>
        <pc:sldMkLst>
          <pc:docMk/>
          <pc:sldMk cId="2424199623" sldId="1723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424199623" sldId="1723"/>
            <ac:spMk id="2" creationId="{1A51C4B2-4810-48E1-ACB4-6D4D8AB321A7}"/>
          </ac:spMkLst>
        </pc:spChg>
        <pc:spChg chg="mod">
          <ac:chgData name="Todd O. Klindt" userId="1df3fa7c-c494-4a85-882a-9739c72e8847" providerId="ADAL" clId="{185EBE31-AB77-4C18-B2D2-A31C44DD290B}" dt="2023-05-16T21:45:59.723" v="33" actId="27636"/>
          <ac:spMkLst>
            <pc:docMk/>
            <pc:sldMk cId="2424199623" sldId="1723"/>
            <ac:spMk id="3" creationId="{308622AB-5A8E-4408-BE56-71DDDCB49F39}"/>
          </ac:spMkLst>
        </pc:spChg>
      </pc:sldChg>
      <pc:sldChg chg="modSp mod">
        <pc:chgData name="Todd O. Klindt" userId="1df3fa7c-c494-4a85-882a-9739c72e8847" providerId="ADAL" clId="{185EBE31-AB77-4C18-B2D2-A31C44DD290B}" dt="2023-05-16T21:52:31.083" v="162" actId="207"/>
        <pc:sldMkLst>
          <pc:docMk/>
          <pc:sldMk cId="4073536698" sldId="1724"/>
        </pc:sldMkLst>
        <pc:spChg chg="mod">
          <ac:chgData name="Todd O. Klindt" userId="1df3fa7c-c494-4a85-882a-9739c72e8847" providerId="ADAL" clId="{185EBE31-AB77-4C18-B2D2-A31C44DD290B}" dt="2023-05-16T21:52:31.083" v="162" actId="207"/>
          <ac:spMkLst>
            <pc:docMk/>
            <pc:sldMk cId="4073536698" sldId="1724"/>
            <ac:spMk id="2" creationId="{32BD1E5E-A709-48A5-9A27-8DF4B01D7946}"/>
          </ac:spMkLst>
        </pc:spChg>
      </pc:sldChg>
      <pc:sldChg chg="modSp mod">
        <pc:chgData name="Todd O. Klindt" userId="1df3fa7c-c494-4a85-882a-9739c72e8847" providerId="ADAL" clId="{185EBE31-AB77-4C18-B2D2-A31C44DD290B}" dt="2023-05-16T21:50:29.314" v="150" actId="207"/>
        <pc:sldMkLst>
          <pc:docMk/>
          <pc:sldMk cId="2673327760" sldId="1725"/>
        </pc:sldMkLst>
        <pc:spChg chg="mod">
          <ac:chgData name="Todd O. Klindt" userId="1df3fa7c-c494-4a85-882a-9739c72e8847" providerId="ADAL" clId="{185EBE31-AB77-4C18-B2D2-A31C44DD290B}" dt="2023-05-16T21:50:29.314" v="150" actId="207"/>
          <ac:spMkLst>
            <pc:docMk/>
            <pc:sldMk cId="2673327760" sldId="1725"/>
            <ac:spMk id="4" creationId="{AA266D85-38E2-4500-8032-3C65F93228AA}"/>
          </ac:spMkLst>
        </pc:spChg>
      </pc:sldChg>
      <pc:sldChg chg="modSp mod">
        <pc:chgData name="Todd O. Klindt" userId="1df3fa7c-c494-4a85-882a-9739c72e8847" providerId="ADAL" clId="{185EBE31-AB77-4C18-B2D2-A31C44DD290B}" dt="2023-05-16T21:50:22.414" v="149" actId="207"/>
        <pc:sldMkLst>
          <pc:docMk/>
          <pc:sldMk cId="2569230116" sldId="1726"/>
        </pc:sldMkLst>
        <pc:spChg chg="mod">
          <ac:chgData name="Todd O. Klindt" userId="1df3fa7c-c494-4a85-882a-9739c72e8847" providerId="ADAL" clId="{185EBE31-AB77-4C18-B2D2-A31C44DD290B}" dt="2023-05-16T21:50:22.414" v="149" actId="207"/>
          <ac:spMkLst>
            <pc:docMk/>
            <pc:sldMk cId="2569230116" sldId="1726"/>
            <ac:spMk id="2" creationId="{F0AA5736-FD95-4E12-8450-801445B7F3A5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2569230116" sldId="1726"/>
            <ac:spMk id="3" creationId="{2D64F0D4-A1A5-45E8-809D-A2E3D33A8ED8}"/>
          </ac:spMkLst>
        </pc:spChg>
      </pc:sldChg>
      <pc:sldChg chg="modSp mod">
        <pc:chgData name="Todd O. Klindt" userId="1df3fa7c-c494-4a85-882a-9739c72e8847" providerId="ADAL" clId="{185EBE31-AB77-4C18-B2D2-A31C44DD290B}" dt="2023-05-16T21:56:28.123" v="191" actId="1076"/>
        <pc:sldMkLst>
          <pc:docMk/>
          <pc:sldMk cId="3228170565" sldId="1727"/>
        </pc:sldMkLst>
        <pc:spChg chg="mod">
          <ac:chgData name="Todd O. Klindt" userId="1df3fa7c-c494-4a85-882a-9739c72e8847" providerId="ADAL" clId="{185EBE31-AB77-4C18-B2D2-A31C44DD290B}" dt="2023-05-16T21:55:57.195" v="187" actId="1076"/>
          <ac:spMkLst>
            <pc:docMk/>
            <pc:sldMk cId="3228170565" sldId="1727"/>
            <ac:spMk id="4" creationId="{9B4EE797-394D-47C1-B48E-16BF25CDFF5A}"/>
          </ac:spMkLst>
        </pc:spChg>
        <pc:spChg chg="mod">
          <ac:chgData name="Todd O. Klindt" userId="1df3fa7c-c494-4a85-882a-9739c72e8847" providerId="ADAL" clId="{185EBE31-AB77-4C18-B2D2-A31C44DD290B}" dt="2023-05-16T21:56:05.460" v="188" actId="1076"/>
          <ac:spMkLst>
            <pc:docMk/>
            <pc:sldMk cId="3228170565" sldId="1727"/>
            <ac:spMk id="5" creationId="{1675357E-0435-459A-BB47-2C91CD89A0CD}"/>
          </ac:spMkLst>
        </pc:spChg>
        <pc:spChg chg="mod">
          <ac:chgData name="Todd O. Klindt" userId="1df3fa7c-c494-4a85-882a-9739c72e8847" providerId="ADAL" clId="{185EBE31-AB77-4C18-B2D2-A31C44DD290B}" dt="2023-05-16T21:56:10.974" v="189" actId="1076"/>
          <ac:spMkLst>
            <pc:docMk/>
            <pc:sldMk cId="3228170565" sldId="1727"/>
            <ac:spMk id="6" creationId="{DDFE6750-9D5E-4814-BE8A-0EA59419F75C}"/>
          </ac:spMkLst>
        </pc:spChg>
        <pc:spChg chg="mod">
          <ac:chgData name="Todd O. Klindt" userId="1df3fa7c-c494-4a85-882a-9739c72e8847" providerId="ADAL" clId="{185EBE31-AB77-4C18-B2D2-A31C44DD290B}" dt="2023-05-16T21:56:21.563" v="190" actId="1076"/>
          <ac:spMkLst>
            <pc:docMk/>
            <pc:sldMk cId="3228170565" sldId="1727"/>
            <ac:spMk id="7" creationId="{9956E0E0-8537-46A9-8EF9-939915956A45}"/>
          </ac:spMkLst>
        </pc:spChg>
        <pc:spChg chg="mod">
          <ac:chgData name="Todd O. Klindt" userId="1df3fa7c-c494-4a85-882a-9739c72e8847" providerId="ADAL" clId="{185EBE31-AB77-4C18-B2D2-A31C44DD290B}" dt="2023-05-16T21:56:28.123" v="191" actId="1076"/>
          <ac:spMkLst>
            <pc:docMk/>
            <pc:sldMk cId="3228170565" sldId="1727"/>
            <ac:spMk id="8" creationId="{094F562E-BE45-47A6-B0A7-5F4A9A75ABC9}"/>
          </ac:spMkLst>
        </pc:spChg>
      </pc:sldChg>
      <pc:sldChg chg="modSp del mod">
        <pc:chgData name="Todd O. Klindt" userId="1df3fa7c-c494-4a85-882a-9739c72e8847" providerId="ADAL" clId="{185EBE31-AB77-4C18-B2D2-A31C44DD290B}" dt="2023-05-16T21:49:10.710" v="140" actId="2696"/>
        <pc:sldMkLst>
          <pc:docMk/>
          <pc:sldMk cId="3265507815" sldId="1728"/>
        </pc:sldMkLst>
        <pc:spChg chg="mod">
          <ac:chgData name="Todd O. Klindt" userId="1df3fa7c-c494-4a85-882a-9739c72e8847" providerId="ADAL" clId="{185EBE31-AB77-4C18-B2D2-A31C44DD290B}" dt="2023-05-16T21:45:59.291" v="2" actId="27636"/>
          <ac:spMkLst>
            <pc:docMk/>
            <pc:sldMk cId="3265507815" sldId="1728"/>
            <ac:spMk id="3" creationId="{154FC497-5C83-404D-A7E9-0C6EC6696894}"/>
          </ac:spMkLst>
        </pc:spChg>
      </pc:sldChg>
      <pc:sldChg chg="modSp mod">
        <pc:chgData name="Todd O. Klindt" userId="1df3fa7c-c494-4a85-882a-9739c72e8847" providerId="ADAL" clId="{185EBE31-AB77-4C18-B2D2-A31C44DD290B}" dt="2023-05-16T21:57:55.803" v="205" actId="14861"/>
        <pc:sldMkLst>
          <pc:docMk/>
          <pc:sldMk cId="3081612034" sldId="1729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081612034" sldId="1729"/>
            <ac:spMk id="11" creationId="{A577F4C9-E356-46D6-A6C7-02B97A009125}"/>
          </ac:spMkLst>
        </pc:spChg>
        <pc:picChg chg="mod">
          <ac:chgData name="Todd O. Klindt" userId="1df3fa7c-c494-4a85-882a-9739c72e8847" providerId="ADAL" clId="{185EBE31-AB77-4C18-B2D2-A31C44DD290B}" dt="2023-05-16T21:57:55.803" v="205" actId="14861"/>
          <ac:picMkLst>
            <pc:docMk/>
            <pc:sldMk cId="3081612034" sldId="1729"/>
            <ac:picMk id="4" creationId="{3AB3E968-1E19-4C38-B244-E81FB511D048}"/>
          </ac:picMkLst>
        </pc:picChg>
      </pc:sldChg>
      <pc:sldChg chg="addSp delSp modSp mod">
        <pc:chgData name="Todd O. Klindt" userId="1df3fa7c-c494-4a85-882a-9739c72e8847" providerId="ADAL" clId="{185EBE31-AB77-4C18-B2D2-A31C44DD290B}" dt="2023-05-16T21:50:14.047" v="148" actId="207"/>
        <pc:sldMkLst>
          <pc:docMk/>
          <pc:sldMk cId="1814344709" sldId="1730"/>
        </pc:sldMkLst>
        <pc:spChg chg="add del mod">
          <ac:chgData name="Todd O. Klindt" userId="1df3fa7c-c494-4a85-882a-9739c72e8847" providerId="ADAL" clId="{185EBE31-AB77-4C18-B2D2-A31C44DD290B}" dt="2023-05-16T21:49:21.601" v="142"/>
          <ac:spMkLst>
            <pc:docMk/>
            <pc:sldMk cId="1814344709" sldId="1730"/>
            <ac:spMk id="2" creationId="{3FD773E0-9095-7FF9-0459-BFB00AC832EF}"/>
          </ac:spMkLst>
        </pc:spChg>
        <pc:spChg chg="add del mod">
          <ac:chgData name="Todd O. Klindt" userId="1df3fa7c-c494-4a85-882a-9739c72e8847" providerId="ADAL" clId="{185EBE31-AB77-4C18-B2D2-A31C44DD290B}" dt="2023-05-16T21:49:21.601" v="142"/>
          <ac:spMkLst>
            <pc:docMk/>
            <pc:sldMk cId="1814344709" sldId="1730"/>
            <ac:spMk id="3" creationId="{41FFF118-66F1-B768-F56C-F359BD64FD60}"/>
          </ac:spMkLst>
        </pc:spChg>
        <pc:spChg chg="mod">
          <ac:chgData name="Todd O. Klindt" userId="1df3fa7c-c494-4a85-882a-9739c72e8847" providerId="ADAL" clId="{185EBE31-AB77-4C18-B2D2-A31C44DD290B}" dt="2023-05-16T21:50:14.047" v="148" actId="207"/>
          <ac:spMkLst>
            <pc:docMk/>
            <pc:sldMk cId="1814344709" sldId="1730"/>
            <ac:spMk id="4" creationId="{494ADF67-D74A-4044-AE0B-6D9123C21651}"/>
          </ac:spMkLst>
        </pc:spChg>
        <pc:spChg chg="mod">
          <ac:chgData name="Todd O. Klindt" userId="1df3fa7c-c494-4a85-882a-9739c72e8847" providerId="ADAL" clId="{185EBE31-AB77-4C18-B2D2-A31C44DD290B}" dt="2023-05-16T21:49:21.601" v="142"/>
          <ac:spMkLst>
            <pc:docMk/>
            <pc:sldMk cId="1814344709" sldId="1730"/>
            <ac:spMk id="5" creationId="{A8E42959-3168-4DBF-9222-C15B8C09E6DA}"/>
          </ac:spMkLst>
        </pc:spChg>
      </pc:sldChg>
      <pc:sldChg chg="modSp mod">
        <pc:chgData name="Todd O. Klindt" userId="1df3fa7c-c494-4a85-882a-9739c72e8847" providerId="ADAL" clId="{185EBE31-AB77-4C18-B2D2-A31C44DD290B}" dt="2023-05-16T21:50:47.779" v="151" actId="207"/>
        <pc:sldMkLst>
          <pc:docMk/>
          <pc:sldMk cId="2356613938" sldId="1731"/>
        </pc:sldMkLst>
        <pc:spChg chg="mod">
          <ac:chgData name="Todd O. Klindt" userId="1df3fa7c-c494-4a85-882a-9739c72e8847" providerId="ADAL" clId="{185EBE31-AB77-4C18-B2D2-A31C44DD290B}" dt="2023-05-16T21:50:47.779" v="151" actId="207"/>
          <ac:spMkLst>
            <pc:docMk/>
            <pc:sldMk cId="2356613938" sldId="1731"/>
            <ac:spMk id="2" creationId="{5972FE20-964B-4486-ABB7-31883B5A4500}"/>
          </ac:spMkLst>
        </pc:spChg>
      </pc:sldChg>
      <pc:sldChg chg="modSp mod">
        <pc:chgData name="Todd O. Klindt" userId="1df3fa7c-c494-4a85-882a-9739c72e8847" providerId="ADAL" clId="{185EBE31-AB77-4C18-B2D2-A31C44DD290B}" dt="2023-05-16T21:55:17.270" v="180" actId="207"/>
        <pc:sldMkLst>
          <pc:docMk/>
          <pc:sldMk cId="2262722802" sldId="1732"/>
        </pc:sldMkLst>
        <pc:spChg chg="mod">
          <ac:chgData name="Todd O. Klindt" userId="1df3fa7c-c494-4a85-882a-9739c72e8847" providerId="ADAL" clId="{185EBE31-AB77-4C18-B2D2-A31C44DD290B}" dt="2023-05-16T21:55:17.270" v="180" actId="207"/>
          <ac:spMkLst>
            <pc:docMk/>
            <pc:sldMk cId="2262722802" sldId="1732"/>
            <ac:spMk id="2" creationId="{BC906A1F-394D-4471-9EA2-7C1F6528E767}"/>
          </ac:spMkLst>
        </pc:spChg>
      </pc:sldChg>
      <pc:sldChg chg="modSp mod">
        <pc:chgData name="Todd O. Klindt" userId="1df3fa7c-c494-4a85-882a-9739c72e8847" providerId="ADAL" clId="{185EBE31-AB77-4C18-B2D2-A31C44DD290B}" dt="2023-05-16T21:51:22.387" v="155" actId="207"/>
        <pc:sldMkLst>
          <pc:docMk/>
          <pc:sldMk cId="4011675226" sldId="1733"/>
        </pc:sldMkLst>
        <pc:spChg chg="mod">
          <ac:chgData name="Todd O. Klindt" userId="1df3fa7c-c494-4a85-882a-9739c72e8847" providerId="ADAL" clId="{185EBE31-AB77-4C18-B2D2-A31C44DD290B}" dt="2023-05-16T21:51:22.387" v="155" actId="207"/>
          <ac:spMkLst>
            <pc:docMk/>
            <pc:sldMk cId="4011675226" sldId="1733"/>
            <ac:spMk id="2" creationId="{6A0B082D-9A36-4BA1-89E4-513F4224D2D2}"/>
          </ac:spMkLst>
        </pc:spChg>
      </pc:sldChg>
      <pc:sldChg chg="modSp mod">
        <pc:chgData name="Todd O. Klindt" userId="1df3fa7c-c494-4a85-882a-9739c72e8847" providerId="ADAL" clId="{185EBE31-AB77-4C18-B2D2-A31C44DD290B}" dt="2023-05-16T21:51:55.899" v="158" actId="207"/>
        <pc:sldMkLst>
          <pc:docMk/>
          <pc:sldMk cId="460649632" sldId="1734"/>
        </pc:sldMkLst>
        <pc:spChg chg="mod">
          <ac:chgData name="Todd O. Klindt" userId="1df3fa7c-c494-4a85-882a-9739c72e8847" providerId="ADAL" clId="{185EBE31-AB77-4C18-B2D2-A31C44DD290B}" dt="2023-05-16T21:51:55.899" v="158" actId="207"/>
          <ac:spMkLst>
            <pc:docMk/>
            <pc:sldMk cId="460649632" sldId="1734"/>
            <ac:spMk id="2" creationId="{242AD969-533B-4EBD-9223-0D528C3FE404}"/>
          </ac:spMkLst>
        </pc:spChg>
      </pc:sldChg>
      <pc:sldChg chg="modSp mod">
        <pc:chgData name="Todd O. Klindt" userId="1df3fa7c-c494-4a85-882a-9739c72e8847" providerId="ADAL" clId="{185EBE31-AB77-4C18-B2D2-A31C44DD290B}" dt="2023-05-16T21:56:36.313" v="192" actId="207"/>
        <pc:sldMkLst>
          <pc:docMk/>
          <pc:sldMk cId="896764858" sldId="1735"/>
        </pc:sldMkLst>
        <pc:spChg chg="mod">
          <ac:chgData name="Todd O. Klindt" userId="1df3fa7c-c494-4a85-882a-9739c72e8847" providerId="ADAL" clId="{185EBE31-AB77-4C18-B2D2-A31C44DD290B}" dt="2023-05-16T21:56:36.313" v="192" actId="207"/>
          <ac:spMkLst>
            <pc:docMk/>
            <pc:sldMk cId="896764858" sldId="1735"/>
            <ac:spMk id="2" creationId="{A812E976-0D0C-4093-8AF1-0A0F1407EF0C}"/>
          </ac:spMkLst>
        </pc:spChg>
      </pc:sldChg>
      <pc:sldChg chg="modSp del">
        <pc:chgData name="Todd O. Klindt" userId="1df3fa7c-c494-4a85-882a-9739c72e8847" providerId="ADAL" clId="{185EBE31-AB77-4C18-B2D2-A31C44DD290B}" dt="2023-05-16T21:52:00.821" v="159" actId="2696"/>
        <pc:sldMkLst>
          <pc:docMk/>
          <pc:sldMk cId="3999680798" sldId="1736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999680798" sldId="1736"/>
            <ac:spMk id="2" creationId="{D1D2EB6C-0D42-4804-9F21-9B932BED5A2F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999680798" sldId="1736"/>
            <ac:spMk id="3" creationId="{1794EC15-D612-43ED-B857-37AE6D31EA2B}"/>
          </ac:spMkLst>
        </pc:spChg>
      </pc:sldChg>
      <pc:sldChg chg="modSp">
        <pc:chgData name="Todd O. Klindt" userId="1df3fa7c-c494-4a85-882a-9739c72e8847" providerId="ADAL" clId="{185EBE31-AB77-4C18-B2D2-A31C44DD290B}" dt="2023-05-16T21:45:58.748" v="1"/>
        <pc:sldMkLst>
          <pc:docMk/>
          <pc:sldMk cId="4091217886" sldId="1737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091217886" sldId="1737"/>
            <ac:spMk id="4" creationId="{61CD9BA9-0BD7-4CDB-88EE-FFEC0A47125D}"/>
          </ac:spMkLst>
        </pc:spChg>
      </pc:sldChg>
      <pc:sldChg chg="modSp mod">
        <pc:chgData name="Todd O. Klindt" userId="1df3fa7c-c494-4a85-882a-9739c72e8847" providerId="ADAL" clId="{185EBE31-AB77-4C18-B2D2-A31C44DD290B}" dt="2023-05-17T10:20:53.806" v="221" actId="20577"/>
        <pc:sldMkLst>
          <pc:docMk/>
          <pc:sldMk cId="556895588" sldId="1738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556895588" sldId="1738"/>
            <ac:spMk id="2" creationId="{A09C4180-C5DD-4421-BDFE-B5C824C57C77}"/>
          </ac:spMkLst>
        </pc:spChg>
        <pc:spChg chg="mod">
          <ac:chgData name="Todd O. Klindt" userId="1df3fa7c-c494-4a85-882a-9739c72e8847" providerId="ADAL" clId="{185EBE31-AB77-4C18-B2D2-A31C44DD290B}" dt="2023-05-17T10:20:53.806" v="221" actId="20577"/>
          <ac:spMkLst>
            <pc:docMk/>
            <pc:sldMk cId="556895588" sldId="1738"/>
            <ac:spMk id="3" creationId="{EABF810C-CD38-438F-87FD-4A104899286D}"/>
          </ac:spMkLst>
        </pc:spChg>
      </pc:sldChg>
      <pc:sldChg chg="modSp del">
        <pc:chgData name="Todd O. Klindt" userId="1df3fa7c-c494-4a85-882a-9739c72e8847" providerId="ADAL" clId="{185EBE31-AB77-4C18-B2D2-A31C44DD290B}" dt="2023-05-16T21:54:04.854" v="173" actId="2696"/>
        <pc:sldMkLst>
          <pc:docMk/>
          <pc:sldMk cId="4202500922" sldId="1739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202500922" sldId="1739"/>
            <ac:spMk id="2" creationId="{D1D2EB6C-0D42-4804-9F21-9B932BED5A2F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4202500922" sldId="1739"/>
            <ac:spMk id="3" creationId="{1794EC15-D612-43ED-B857-37AE6D31EA2B}"/>
          </ac:spMkLst>
        </pc:spChg>
      </pc:sldChg>
      <pc:sldChg chg="modSp mod">
        <pc:chgData name="Todd O. Klindt" userId="1df3fa7c-c494-4a85-882a-9739c72e8847" providerId="ADAL" clId="{185EBE31-AB77-4C18-B2D2-A31C44DD290B}" dt="2023-05-16T21:56:43.623" v="193" actId="207"/>
        <pc:sldMkLst>
          <pc:docMk/>
          <pc:sldMk cId="1908391577" sldId="1740"/>
        </pc:sldMkLst>
        <pc:spChg chg="mod">
          <ac:chgData name="Todd O. Klindt" userId="1df3fa7c-c494-4a85-882a-9739c72e8847" providerId="ADAL" clId="{185EBE31-AB77-4C18-B2D2-A31C44DD290B}" dt="2023-05-16T21:56:43.623" v="193" actId="207"/>
          <ac:spMkLst>
            <pc:docMk/>
            <pc:sldMk cId="1908391577" sldId="1740"/>
            <ac:spMk id="2" creationId="{01BFC0FC-FFD3-4064-81DA-53FA9D9166F2}"/>
          </ac:spMkLst>
        </pc:spChg>
      </pc:sldChg>
      <pc:sldChg chg="modSp">
        <pc:chgData name="Todd O. Klindt" userId="1df3fa7c-c494-4a85-882a-9739c72e8847" providerId="ADAL" clId="{185EBE31-AB77-4C18-B2D2-A31C44DD290B}" dt="2023-05-16T21:45:58.748" v="1"/>
        <pc:sldMkLst>
          <pc:docMk/>
          <pc:sldMk cId="3259269898" sldId="1741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259269898" sldId="1741"/>
            <ac:spMk id="2" creationId="{953929C2-4022-1E7B-B18D-D1E137B167EE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259269898" sldId="1741"/>
            <ac:spMk id="3" creationId="{7E967970-0565-2A3D-318D-DFD7A69E1E3F}"/>
          </ac:spMkLst>
        </pc:spChg>
      </pc:sldChg>
      <pc:sldChg chg="modSp">
        <pc:chgData name="Todd O. Klindt" userId="1df3fa7c-c494-4a85-882a-9739c72e8847" providerId="ADAL" clId="{185EBE31-AB77-4C18-B2D2-A31C44DD290B}" dt="2023-05-16T21:45:58.748" v="1"/>
        <pc:sldMkLst>
          <pc:docMk/>
          <pc:sldMk cId="3247419106" sldId="1742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247419106" sldId="1742"/>
            <ac:spMk id="2" creationId="{37C69332-4FEB-F46E-635B-E15A8682C61A}"/>
          </ac:spMkLst>
        </pc:spChg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3247419106" sldId="1742"/>
            <ac:spMk id="3" creationId="{333A42A0-AA54-452C-88F3-78CDC8C5FFE4}"/>
          </ac:spMkLst>
        </pc:spChg>
      </pc:sldChg>
      <pc:sldChg chg="modSp">
        <pc:chgData name="Todd O. Klindt" userId="1df3fa7c-c494-4a85-882a-9739c72e8847" providerId="ADAL" clId="{185EBE31-AB77-4C18-B2D2-A31C44DD290B}" dt="2023-05-16T21:45:58.748" v="1"/>
        <pc:sldMkLst>
          <pc:docMk/>
          <pc:sldMk cId="1673246898" sldId="1743"/>
        </pc:sldMkLst>
        <pc:spChg chg="mod">
          <ac:chgData name="Todd O. Klindt" userId="1df3fa7c-c494-4a85-882a-9739c72e8847" providerId="ADAL" clId="{185EBE31-AB77-4C18-B2D2-A31C44DD290B}" dt="2023-05-16T21:45:58.748" v="1"/>
          <ac:spMkLst>
            <pc:docMk/>
            <pc:sldMk cId="1673246898" sldId="1743"/>
            <ac:spMk id="2" creationId="{500C32C9-D590-36B3-2998-A1D503A2BA93}"/>
          </ac:spMkLst>
        </pc:spChg>
      </pc:sldChg>
      <pc:sldChg chg="add del">
        <pc:chgData name="Todd O. Klindt" userId="1df3fa7c-c494-4a85-882a-9739c72e8847" providerId="ADAL" clId="{185EBE31-AB77-4C18-B2D2-A31C44DD290B}" dt="2023-05-16T21:57:00.616" v="195" actId="2890"/>
        <pc:sldMkLst>
          <pc:docMk/>
          <pc:sldMk cId="3080983342" sldId="1744"/>
        </pc:sldMkLst>
      </pc:sldChg>
      <pc:sldChg chg="add del replId">
        <pc:chgData name="Todd O. Klindt" userId="1df3fa7c-c494-4a85-882a-9739c72e8847" providerId="ADAL" clId="{185EBE31-AB77-4C18-B2D2-A31C44DD290B}" dt="2023-05-16T21:57:00.616" v="195" actId="2890"/>
        <pc:sldMkLst>
          <pc:docMk/>
          <pc:sldMk cId="1522261421" sldId="1745"/>
        </pc:sldMkLst>
      </pc:sldChg>
      <pc:sldMasterChg chg="del delSldLayout">
        <pc:chgData name="Todd O. Klindt" userId="1df3fa7c-c494-4a85-882a-9739c72e8847" providerId="ADAL" clId="{185EBE31-AB77-4C18-B2D2-A31C44DD290B}" dt="2023-05-16T21:46:13.965" v="71" actId="2696"/>
        <pc:sldMasterMkLst>
          <pc:docMk/>
          <pc:sldMasterMk cId="1516829969" sldId="2147483867"/>
        </pc:sldMasterMkLst>
        <pc:sldLayoutChg chg="del">
          <pc:chgData name="Todd O. Klindt" userId="1df3fa7c-c494-4a85-882a-9739c72e8847" providerId="ADAL" clId="{185EBE31-AB77-4C18-B2D2-A31C44DD290B}" dt="2023-05-16T21:46:13.803" v="34" actId="2696"/>
          <pc:sldLayoutMkLst>
            <pc:docMk/>
            <pc:sldMasterMk cId="1516829969" sldId="2147483867"/>
            <pc:sldLayoutMk cId="1032324864" sldId="2147483868"/>
          </pc:sldLayoutMkLst>
        </pc:sldLayoutChg>
        <pc:sldLayoutChg chg="del">
          <pc:chgData name="Todd O. Klindt" userId="1df3fa7c-c494-4a85-882a-9739c72e8847" providerId="ADAL" clId="{185EBE31-AB77-4C18-B2D2-A31C44DD290B}" dt="2023-05-16T21:46:13.817" v="35" actId="2696"/>
          <pc:sldLayoutMkLst>
            <pc:docMk/>
            <pc:sldMasterMk cId="1516829969" sldId="2147483867"/>
            <pc:sldLayoutMk cId="2512209348" sldId="2147483869"/>
          </pc:sldLayoutMkLst>
        </pc:sldLayoutChg>
        <pc:sldLayoutChg chg="del">
          <pc:chgData name="Todd O. Klindt" userId="1df3fa7c-c494-4a85-882a-9739c72e8847" providerId="ADAL" clId="{185EBE31-AB77-4C18-B2D2-A31C44DD290B}" dt="2023-05-16T21:46:13.819" v="36" actId="2696"/>
          <pc:sldLayoutMkLst>
            <pc:docMk/>
            <pc:sldMasterMk cId="1516829969" sldId="2147483867"/>
            <pc:sldLayoutMk cId="4232704469" sldId="2147483870"/>
          </pc:sldLayoutMkLst>
        </pc:sldLayoutChg>
        <pc:sldLayoutChg chg="del">
          <pc:chgData name="Todd O. Klindt" userId="1df3fa7c-c494-4a85-882a-9739c72e8847" providerId="ADAL" clId="{185EBE31-AB77-4C18-B2D2-A31C44DD290B}" dt="2023-05-16T21:46:13.819" v="37" actId="2696"/>
          <pc:sldLayoutMkLst>
            <pc:docMk/>
            <pc:sldMasterMk cId="1516829969" sldId="2147483867"/>
            <pc:sldLayoutMk cId="1526543289" sldId="2147483871"/>
          </pc:sldLayoutMkLst>
        </pc:sldLayoutChg>
        <pc:sldLayoutChg chg="del">
          <pc:chgData name="Todd O. Klindt" userId="1df3fa7c-c494-4a85-882a-9739c72e8847" providerId="ADAL" clId="{185EBE31-AB77-4C18-B2D2-A31C44DD290B}" dt="2023-05-16T21:46:13.827" v="38" actId="2696"/>
          <pc:sldLayoutMkLst>
            <pc:docMk/>
            <pc:sldMasterMk cId="1516829969" sldId="2147483867"/>
            <pc:sldLayoutMk cId="251203876" sldId="2147483872"/>
          </pc:sldLayoutMkLst>
        </pc:sldLayoutChg>
        <pc:sldLayoutChg chg="del">
          <pc:chgData name="Todd O. Klindt" userId="1df3fa7c-c494-4a85-882a-9739c72e8847" providerId="ADAL" clId="{185EBE31-AB77-4C18-B2D2-A31C44DD290B}" dt="2023-05-16T21:46:13.832" v="39" actId="2696"/>
          <pc:sldLayoutMkLst>
            <pc:docMk/>
            <pc:sldMasterMk cId="1516829969" sldId="2147483867"/>
            <pc:sldLayoutMk cId="3942734764" sldId="2147483873"/>
          </pc:sldLayoutMkLst>
        </pc:sldLayoutChg>
        <pc:sldLayoutChg chg="del">
          <pc:chgData name="Todd O. Klindt" userId="1df3fa7c-c494-4a85-882a-9739c72e8847" providerId="ADAL" clId="{185EBE31-AB77-4C18-B2D2-A31C44DD290B}" dt="2023-05-16T21:46:13.837" v="40" actId="2696"/>
          <pc:sldLayoutMkLst>
            <pc:docMk/>
            <pc:sldMasterMk cId="1516829969" sldId="2147483867"/>
            <pc:sldLayoutMk cId="1079828940" sldId="2147483874"/>
          </pc:sldLayoutMkLst>
        </pc:sldLayoutChg>
        <pc:sldLayoutChg chg="del">
          <pc:chgData name="Todd O. Klindt" userId="1df3fa7c-c494-4a85-882a-9739c72e8847" providerId="ADAL" clId="{185EBE31-AB77-4C18-B2D2-A31C44DD290B}" dt="2023-05-16T21:46:13.840" v="41" actId="2696"/>
          <pc:sldLayoutMkLst>
            <pc:docMk/>
            <pc:sldMasterMk cId="1516829969" sldId="2147483867"/>
            <pc:sldLayoutMk cId="3727372371" sldId="2147483875"/>
          </pc:sldLayoutMkLst>
        </pc:sldLayoutChg>
        <pc:sldLayoutChg chg="del">
          <pc:chgData name="Todd O. Klindt" userId="1df3fa7c-c494-4a85-882a-9739c72e8847" providerId="ADAL" clId="{185EBE31-AB77-4C18-B2D2-A31C44DD290B}" dt="2023-05-16T21:46:13.840" v="42" actId="2696"/>
          <pc:sldLayoutMkLst>
            <pc:docMk/>
            <pc:sldMasterMk cId="1516829969" sldId="2147483867"/>
            <pc:sldLayoutMk cId="1904208210" sldId="2147483876"/>
          </pc:sldLayoutMkLst>
        </pc:sldLayoutChg>
        <pc:sldLayoutChg chg="del">
          <pc:chgData name="Todd O. Klindt" userId="1df3fa7c-c494-4a85-882a-9739c72e8847" providerId="ADAL" clId="{185EBE31-AB77-4C18-B2D2-A31C44DD290B}" dt="2023-05-16T21:46:13.849" v="43" actId="2696"/>
          <pc:sldLayoutMkLst>
            <pc:docMk/>
            <pc:sldMasterMk cId="1516829969" sldId="2147483867"/>
            <pc:sldLayoutMk cId="3906149231" sldId="2147483877"/>
          </pc:sldLayoutMkLst>
        </pc:sldLayoutChg>
        <pc:sldLayoutChg chg="del">
          <pc:chgData name="Todd O. Klindt" userId="1df3fa7c-c494-4a85-882a-9739c72e8847" providerId="ADAL" clId="{185EBE31-AB77-4C18-B2D2-A31C44DD290B}" dt="2023-05-16T21:46:13.852" v="44" actId="2696"/>
          <pc:sldLayoutMkLst>
            <pc:docMk/>
            <pc:sldMasterMk cId="1516829969" sldId="2147483867"/>
            <pc:sldLayoutMk cId="1687487456" sldId="2147483878"/>
          </pc:sldLayoutMkLst>
        </pc:sldLayoutChg>
        <pc:sldLayoutChg chg="del">
          <pc:chgData name="Todd O. Klindt" userId="1df3fa7c-c494-4a85-882a-9739c72e8847" providerId="ADAL" clId="{185EBE31-AB77-4C18-B2D2-A31C44DD290B}" dt="2023-05-16T21:46:13.856" v="45" actId="2696"/>
          <pc:sldLayoutMkLst>
            <pc:docMk/>
            <pc:sldMasterMk cId="1516829969" sldId="2147483867"/>
            <pc:sldLayoutMk cId="3840754438" sldId="2147483879"/>
          </pc:sldLayoutMkLst>
        </pc:sldLayoutChg>
        <pc:sldLayoutChg chg="del">
          <pc:chgData name="Todd O. Klindt" userId="1df3fa7c-c494-4a85-882a-9739c72e8847" providerId="ADAL" clId="{185EBE31-AB77-4C18-B2D2-A31C44DD290B}" dt="2023-05-16T21:46:13.859" v="46" actId="2696"/>
          <pc:sldLayoutMkLst>
            <pc:docMk/>
            <pc:sldMasterMk cId="1516829969" sldId="2147483867"/>
            <pc:sldLayoutMk cId="1053666707" sldId="2147483880"/>
          </pc:sldLayoutMkLst>
        </pc:sldLayoutChg>
        <pc:sldLayoutChg chg="del">
          <pc:chgData name="Todd O. Klindt" userId="1df3fa7c-c494-4a85-882a-9739c72e8847" providerId="ADAL" clId="{185EBE31-AB77-4C18-B2D2-A31C44DD290B}" dt="2023-05-16T21:46:13.863" v="47" actId="2696"/>
          <pc:sldLayoutMkLst>
            <pc:docMk/>
            <pc:sldMasterMk cId="1516829969" sldId="2147483867"/>
            <pc:sldLayoutMk cId="1370155629" sldId="2147483881"/>
          </pc:sldLayoutMkLst>
        </pc:sldLayoutChg>
        <pc:sldLayoutChg chg="del">
          <pc:chgData name="Todd O. Klindt" userId="1df3fa7c-c494-4a85-882a-9739c72e8847" providerId="ADAL" clId="{185EBE31-AB77-4C18-B2D2-A31C44DD290B}" dt="2023-05-16T21:46:13.867" v="48" actId="2696"/>
          <pc:sldLayoutMkLst>
            <pc:docMk/>
            <pc:sldMasterMk cId="1516829969" sldId="2147483867"/>
            <pc:sldLayoutMk cId="411482900" sldId="2147483882"/>
          </pc:sldLayoutMkLst>
        </pc:sldLayoutChg>
        <pc:sldLayoutChg chg="del">
          <pc:chgData name="Todd O. Klindt" userId="1df3fa7c-c494-4a85-882a-9739c72e8847" providerId="ADAL" clId="{185EBE31-AB77-4C18-B2D2-A31C44DD290B}" dt="2023-05-16T21:46:13.870" v="49" actId="2696"/>
          <pc:sldLayoutMkLst>
            <pc:docMk/>
            <pc:sldMasterMk cId="1516829969" sldId="2147483867"/>
            <pc:sldLayoutMk cId="1255054212" sldId="2147483883"/>
          </pc:sldLayoutMkLst>
        </pc:sldLayoutChg>
        <pc:sldLayoutChg chg="del">
          <pc:chgData name="Todd O. Klindt" userId="1df3fa7c-c494-4a85-882a-9739c72e8847" providerId="ADAL" clId="{185EBE31-AB77-4C18-B2D2-A31C44DD290B}" dt="2023-05-16T21:46:13.870" v="50" actId="2696"/>
          <pc:sldLayoutMkLst>
            <pc:docMk/>
            <pc:sldMasterMk cId="1516829969" sldId="2147483867"/>
            <pc:sldLayoutMk cId="7664569" sldId="2147483884"/>
          </pc:sldLayoutMkLst>
        </pc:sldLayoutChg>
        <pc:sldLayoutChg chg="del">
          <pc:chgData name="Todd O. Klindt" userId="1df3fa7c-c494-4a85-882a-9739c72e8847" providerId="ADAL" clId="{185EBE31-AB77-4C18-B2D2-A31C44DD290B}" dt="2023-05-16T21:46:13.870" v="51" actId="2696"/>
          <pc:sldLayoutMkLst>
            <pc:docMk/>
            <pc:sldMasterMk cId="1516829969" sldId="2147483867"/>
            <pc:sldLayoutMk cId="509876039" sldId="2147483885"/>
          </pc:sldLayoutMkLst>
        </pc:sldLayoutChg>
        <pc:sldLayoutChg chg="del">
          <pc:chgData name="Todd O. Klindt" userId="1df3fa7c-c494-4a85-882a-9739c72e8847" providerId="ADAL" clId="{185EBE31-AB77-4C18-B2D2-A31C44DD290B}" dt="2023-05-16T21:46:13.883" v="52" actId="2696"/>
          <pc:sldLayoutMkLst>
            <pc:docMk/>
            <pc:sldMasterMk cId="1516829969" sldId="2147483867"/>
            <pc:sldLayoutMk cId="1422747712" sldId="2147483886"/>
          </pc:sldLayoutMkLst>
        </pc:sldLayoutChg>
        <pc:sldLayoutChg chg="del">
          <pc:chgData name="Todd O. Klindt" userId="1df3fa7c-c494-4a85-882a-9739c72e8847" providerId="ADAL" clId="{185EBE31-AB77-4C18-B2D2-A31C44DD290B}" dt="2023-05-16T21:46:13.883" v="53" actId="2696"/>
          <pc:sldLayoutMkLst>
            <pc:docMk/>
            <pc:sldMasterMk cId="1516829969" sldId="2147483867"/>
            <pc:sldLayoutMk cId="1418683054" sldId="2147483887"/>
          </pc:sldLayoutMkLst>
        </pc:sldLayoutChg>
        <pc:sldLayoutChg chg="del">
          <pc:chgData name="Todd O. Klindt" userId="1df3fa7c-c494-4a85-882a-9739c72e8847" providerId="ADAL" clId="{185EBE31-AB77-4C18-B2D2-A31C44DD290B}" dt="2023-05-16T21:46:13.890" v="54" actId="2696"/>
          <pc:sldLayoutMkLst>
            <pc:docMk/>
            <pc:sldMasterMk cId="1516829969" sldId="2147483867"/>
            <pc:sldLayoutMk cId="2989908837" sldId="2147483888"/>
          </pc:sldLayoutMkLst>
        </pc:sldLayoutChg>
        <pc:sldLayoutChg chg="del">
          <pc:chgData name="Todd O. Klindt" userId="1df3fa7c-c494-4a85-882a-9739c72e8847" providerId="ADAL" clId="{185EBE31-AB77-4C18-B2D2-A31C44DD290B}" dt="2023-05-16T21:46:13.894" v="55" actId="2696"/>
          <pc:sldLayoutMkLst>
            <pc:docMk/>
            <pc:sldMasterMk cId="1516829969" sldId="2147483867"/>
            <pc:sldLayoutMk cId="996715508" sldId="2147483889"/>
          </pc:sldLayoutMkLst>
        </pc:sldLayoutChg>
        <pc:sldLayoutChg chg="del">
          <pc:chgData name="Todd O. Klindt" userId="1df3fa7c-c494-4a85-882a-9739c72e8847" providerId="ADAL" clId="{185EBE31-AB77-4C18-B2D2-A31C44DD290B}" dt="2023-05-16T21:46:13.900" v="56" actId="2696"/>
          <pc:sldLayoutMkLst>
            <pc:docMk/>
            <pc:sldMasterMk cId="1516829969" sldId="2147483867"/>
            <pc:sldLayoutMk cId="3455439483" sldId="2147483890"/>
          </pc:sldLayoutMkLst>
        </pc:sldLayoutChg>
        <pc:sldLayoutChg chg="del">
          <pc:chgData name="Todd O. Klindt" userId="1df3fa7c-c494-4a85-882a-9739c72e8847" providerId="ADAL" clId="{185EBE31-AB77-4C18-B2D2-A31C44DD290B}" dt="2023-05-16T21:46:13.902" v="57" actId="2696"/>
          <pc:sldLayoutMkLst>
            <pc:docMk/>
            <pc:sldMasterMk cId="1516829969" sldId="2147483867"/>
            <pc:sldLayoutMk cId="3134102931" sldId="2147483891"/>
          </pc:sldLayoutMkLst>
        </pc:sldLayoutChg>
        <pc:sldLayoutChg chg="del">
          <pc:chgData name="Todd O. Klindt" userId="1df3fa7c-c494-4a85-882a-9739c72e8847" providerId="ADAL" clId="{185EBE31-AB77-4C18-B2D2-A31C44DD290B}" dt="2023-05-16T21:46:13.906" v="58" actId="2696"/>
          <pc:sldLayoutMkLst>
            <pc:docMk/>
            <pc:sldMasterMk cId="1516829969" sldId="2147483867"/>
            <pc:sldLayoutMk cId="179154991" sldId="2147483892"/>
          </pc:sldLayoutMkLst>
        </pc:sldLayoutChg>
        <pc:sldLayoutChg chg="del">
          <pc:chgData name="Todd O. Klindt" userId="1df3fa7c-c494-4a85-882a-9739c72e8847" providerId="ADAL" clId="{185EBE31-AB77-4C18-B2D2-A31C44DD290B}" dt="2023-05-16T21:46:13.910" v="59" actId="2696"/>
          <pc:sldLayoutMkLst>
            <pc:docMk/>
            <pc:sldMasterMk cId="1516829969" sldId="2147483867"/>
            <pc:sldLayoutMk cId="3636276845" sldId="2147483893"/>
          </pc:sldLayoutMkLst>
        </pc:sldLayoutChg>
        <pc:sldLayoutChg chg="del">
          <pc:chgData name="Todd O. Klindt" userId="1df3fa7c-c494-4a85-882a-9739c72e8847" providerId="ADAL" clId="{185EBE31-AB77-4C18-B2D2-A31C44DD290B}" dt="2023-05-16T21:46:13.916" v="60" actId="2696"/>
          <pc:sldLayoutMkLst>
            <pc:docMk/>
            <pc:sldMasterMk cId="1516829969" sldId="2147483867"/>
            <pc:sldLayoutMk cId="1352213645" sldId="2147483894"/>
          </pc:sldLayoutMkLst>
        </pc:sldLayoutChg>
        <pc:sldLayoutChg chg="del">
          <pc:chgData name="Todd O. Klindt" userId="1df3fa7c-c494-4a85-882a-9739c72e8847" providerId="ADAL" clId="{185EBE31-AB77-4C18-B2D2-A31C44DD290B}" dt="2023-05-16T21:46:13.916" v="61" actId="2696"/>
          <pc:sldLayoutMkLst>
            <pc:docMk/>
            <pc:sldMasterMk cId="1516829969" sldId="2147483867"/>
            <pc:sldLayoutMk cId="3930977355" sldId="2147483895"/>
          </pc:sldLayoutMkLst>
        </pc:sldLayoutChg>
        <pc:sldLayoutChg chg="del">
          <pc:chgData name="Todd O. Klindt" userId="1df3fa7c-c494-4a85-882a-9739c72e8847" providerId="ADAL" clId="{185EBE31-AB77-4C18-B2D2-A31C44DD290B}" dt="2023-05-16T21:46:13.916" v="62" actId="2696"/>
          <pc:sldLayoutMkLst>
            <pc:docMk/>
            <pc:sldMasterMk cId="1516829969" sldId="2147483867"/>
            <pc:sldLayoutMk cId="387010533" sldId="2147483896"/>
          </pc:sldLayoutMkLst>
        </pc:sldLayoutChg>
        <pc:sldLayoutChg chg="del">
          <pc:chgData name="Todd O. Klindt" userId="1df3fa7c-c494-4a85-882a-9739c72e8847" providerId="ADAL" clId="{185EBE31-AB77-4C18-B2D2-A31C44DD290B}" dt="2023-05-16T21:46:13.931" v="63" actId="2696"/>
          <pc:sldLayoutMkLst>
            <pc:docMk/>
            <pc:sldMasterMk cId="1516829969" sldId="2147483867"/>
            <pc:sldLayoutMk cId="1716668335" sldId="2147483897"/>
          </pc:sldLayoutMkLst>
        </pc:sldLayoutChg>
        <pc:sldLayoutChg chg="del">
          <pc:chgData name="Todd O. Klindt" userId="1df3fa7c-c494-4a85-882a-9739c72e8847" providerId="ADAL" clId="{185EBE31-AB77-4C18-B2D2-A31C44DD290B}" dt="2023-05-16T21:46:13.933" v="64" actId="2696"/>
          <pc:sldLayoutMkLst>
            <pc:docMk/>
            <pc:sldMasterMk cId="1516829969" sldId="2147483867"/>
            <pc:sldLayoutMk cId="810672296" sldId="2147483898"/>
          </pc:sldLayoutMkLst>
        </pc:sldLayoutChg>
        <pc:sldLayoutChg chg="del">
          <pc:chgData name="Todd O. Klindt" userId="1df3fa7c-c494-4a85-882a-9739c72e8847" providerId="ADAL" clId="{185EBE31-AB77-4C18-B2D2-A31C44DD290B}" dt="2023-05-16T21:46:13.933" v="65" actId="2696"/>
          <pc:sldLayoutMkLst>
            <pc:docMk/>
            <pc:sldMasterMk cId="1516829969" sldId="2147483867"/>
            <pc:sldLayoutMk cId="2638350820" sldId="2147483899"/>
          </pc:sldLayoutMkLst>
        </pc:sldLayoutChg>
        <pc:sldLayoutChg chg="del">
          <pc:chgData name="Todd O. Klindt" userId="1df3fa7c-c494-4a85-882a-9739c72e8847" providerId="ADAL" clId="{185EBE31-AB77-4C18-B2D2-A31C44DD290B}" dt="2023-05-16T21:46:13.933" v="66" actId="2696"/>
          <pc:sldLayoutMkLst>
            <pc:docMk/>
            <pc:sldMasterMk cId="1516829969" sldId="2147483867"/>
            <pc:sldLayoutMk cId="1039406385" sldId="2147483900"/>
          </pc:sldLayoutMkLst>
        </pc:sldLayoutChg>
        <pc:sldLayoutChg chg="del">
          <pc:chgData name="Todd O. Klindt" userId="1df3fa7c-c494-4a85-882a-9739c72e8847" providerId="ADAL" clId="{185EBE31-AB77-4C18-B2D2-A31C44DD290B}" dt="2023-05-16T21:46:13.948" v="67" actId="2696"/>
          <pc:sldLayoutMkLst>
            <pc:docMk/>
            <pc:sldMasterMk cId="1516829969" sldId="2147483867"/>
            <pc:sldLayoutMk cId="1678442639" sldId="2147483901"/>
          </pc:sldLayoutMkLst>
        </pc:sldLayoutChg>
        <pc:sldLayoutChg chg="del">
          <pc:chgData name="Todd O. Klindt" userId="1df3fa7c-c494-4a85-882a-9739c72e8847" providerId="ADAL" clId="{185EBE31-AB77-4C18-B2D2-A31C44DD290B}" dt="2023-05-16T21:46:13.951" v="68" actId="2696"/>
          <pc:sldLayoutMkLst>
            <pc:docMk/>
            <pc:sldMasterMk cId="1516829969" sldId="2147483867"/>
            <pc:sldLayoutMk cId="3727858275" sldId="2147483902"/>
          </pc:sldLayoutMkLst>
        </pc:sldLayoutChg>
        <pc:sldLayoutChg chg="del">
          <pc:chgData name="Todd O. Klindt" userId="1df3fa7c-c494-4a85-882a-9739c72e8847" providerId="ADAL" clId="{185EBE31-AB77-4C18-B2D2-A31C44DD290B}" dt="2023-05-16T21:46:13.956" v="69" actId="2696"/>
          <pc:sldLayoutMkLst>
            <pc:docMk/>
            <pc:sldMasterMk cId="1516829969" sldId="2147483867"/>
            <pc:sldLayoutMk cId="781399175" sldId="2147483904"/>
          </pc:sldLayoutMkLst>
        </pc:sldLayoutChg>
        <pc:sldLayoutChg chg="del">
          <pc:chgData name="Todd O. Klindt" userId="1df3fa7c-c494-4a85-882a-9739c72e8847" providerId="ADAL" clId="{185EBE31-AB77-4C18-B2D2-A31C44DD290B}" dt="2023-05-16T21:46:13.956" v="70" actId="2696"/>
          <pc:sldLayoutMkLst>
            <pc:docMk/>
            <pc:sldMasterMk cId="1516829969" sldId="2147483867"/>
            <pc:sldLayoutMk cId="3389888855" sldId="2147483905"/>
          </pc:sldLayoutMkLst>
        </pc:sldLayoutChg>
      </pc:sldMasterChg>
      <pc:sldMasterChg chg="del delSldLayout">
        <pc:chgData name="Todd O. Klindt" userId="1df3fa7c-c494-4a85-882a-9739c72e8847" providerId="ADAL" clId="{185EBE31-AB77-4C18-B2D2-A31C44DD290B}" dt="2023-05-16T21:46:19.779" v="109" actId="2696"/>
        <pc:sldMasterMkLst>
          <pc:docMk/>
          <pc:sldMasterMk cId="1516829969" sldId="2147483906"/>
        </pc:sldMasterMkLst>
        <pc:sldLayoutChg chg="del">
          <pc:chgData name="Todd O. Klindt" userId="1df3fa7c-c494-4a85-882a-9739c72e8847" providerId="ADAL" clId="{185EBE31-AB77-4C18-B2D2-A31C44DD290B}" dt="2023-05-16T21:46:19.669" v="72" actId="2696"/>
          <pc:sldLayoutMkLst>
            <pc:docMk/>
            <pc:sldMasterMk cId="1516829969" sldId="2147483906"/>
            <pc:sldLayoutMk cId="1032324864" sldId="2147483907"/>
          </pc:sldLayoutMkLst>
        </pc:sldLayoutChg>
        <pc:sldLayoutChg chg="del">
          <pc:chgData name="Todd O. Klindt" userId="1df3fa7c-c494-4a85-882a-9739c72e8847" providerId="ADAL" clId="{185EBE31-AB77-4C18-B2D2-A31C44DD290B}" dt="2023-05-16T21:46:19.675" v="73" actId="2696"/>
          <pc:sldLayoutMkLst>
            <pc:docMk/>
            <pc:sldMasterMk cId="1516829969" sldId="2147483906"/>
            <pc:sldLayoutMk cId="2512209348" sldId="2147483908"/>
          </pc:sldLayoutMkLst>
        </pc:sldLayoutChg>
        <pc:sldLayoutChg chg="del">
          <pc:chgData name="Todd O. Klindt" userId="1df3fa7c-c494-4a85-882a-9739c72e8847" providerId="ADAL" clId="{185EBE31-AB77-4C18-B2D2-A31C44DD290B}" dt="2023-05-16T21:46:19.679" v="74" actId="2696"/>
          <pc:sldLayoutMkLst>
            <pc:docMk/>
            <pc:sldMasterMk cId="1516829969" sldId="2147483906"/>
            <pc:sldLayoutMk cId="4232704469" sldId="2147483909"/>
          </pc:sldLayoutMkLst>
        </pc:sldLayoutChg>
        <pc:sldLayoutChg chg="del">
          <pc:chgData name="Todd O. Klindt" userId="1df3fa7c-c494-4a85-882a-9739c72e8847" providerId="ADAL" clId="{185EBE31-AB77-4C18-B2D2-A31C44DD290B}" dt="2023-05-16T21:46:19.686" v="75" actId="2696"/>
          <pc:sldLayoutMkLst>
            <pc:docMk/>
            <pc:sldMasterMk cId="1516829969" sldId="2147483906"/>
            <pc:sldLayoutMk cId="1526543289" sldId="2147483910"/>
          </pc:sldLayoutMkLst>
        </pc:sldLayoutChg>
        <pc:sldLayoutChg chg="del">
          <pc:chgData name="Todd O. Klindt" userId="1df3fa7c-c494-4a85-882a-9739c72e8847" providerId="ADAL" clId="{185EBE31-AB77-4C18-B2D2-A31C44DD290B}" dt="2023-05-16T21:46:19.690" v="76" actId="2696"/>
          <pc:sldLayoutMkLst>
            <pc:docMk/>
            <pc:sldMasterMk cId="1516829969" sldId="2147483906"/>
            <pc:sldLayoutMk cId="251203876" sldId="2147483911"/>
          </pc:sldLayoutMkLst>
        </pc:sldLayoutChg>
        <pc:sldLayoutChg chg="del">
          <pc:chgData name="Todd O. Klindt" userId="1df3fa7c-c494-4a85-882a-9739c72e8847" providerId="ADAL" clId="{185EBE31-AB77-4C18-B2D2-A31C44DD290B}" dt="2023-05-16T21:46:19.697" v="77" actId="2696"/>
          <pc:sldLayoutMkLst>
            <pc:docMk/>
            <pc:sldMasterMk cId="1516829969" sldId="2147483906"/>
            <pc:sldLayoutMk cId="3942734764" sldId="2147483912"/>
          </pc:sldLayoutMkLst>
        </pc:sldLayoutChg>
        <pc:sldLayoutChg chg="del">
          <pc:chgData name="Todd O. Klindt" userId="1df3fa7c-c494-4a85-882a-9739c72e8847" providerId="ADAL" clId="{185EBE31-AB77-4C18-B2D2-A31C44DD290B}" dt="2023-05-16T21:46:19.697" v="78" actId="2696"/>
          <pc:sldLayoutMkLst>
            <pc:docMk/>
            <pc:sldMasterMk cId="1516829969" sldId="2147483906"/>
            <pc:sldLayoutMk cId="1079828940" sldId="2147483913"/>
          </pc:sldLayoutMkLst>
        </pc:sldLayoutChg>
        <pc:sldLayoutChg chg="del">
          <pc:chgData name="Todd O. Klindt" userId="1df3fa7c-c494-4a85-882a-9739c72e8847" providerId="ADAL" clId="{185EBE31-AB77-4C18-B2D2-A31C44DD290B}" dt="2023-05-16T21:46:19.697" v="79" actId="2696"/>
          <pc:sldLayoutMkLst>
            <pc:docMk/>
            <pc:sldMasterMk cId="1516829969" sldId="2147483906"/>
            <pc:sldLayoutMk cId="3727372371" sldId="2147483914"/>
          </pc:sldLayoutMkLst>
        </pc:sldLayoutChg>
        <pc:sldLayoutChg chg="del">
          <pc:chgData name="Todd O. Klindt" userId="1df3fa7c-c494-4a85-882a-9739c72e8847" providerId="ADAL" clId="{185EBE31-AB77-4C18-B2D2-A31C44DD290B}" dt="2023-05-16T21:46:19.710" v="80" actId="2696"/>
          <pc:sldLayoutMkLst>
            <pc:docMk/>
            <pc:sldMasterMk cId="1516829969" sldId="2147483906"/>
            <pc:sldLayoutMk cId="1904208210" sldId="2147483915"/>
          </pc:sldLayoutMkLst>
        </pc:sldLayoutChg>
        <pc:sldLayoutChg chg="del">
          <pc:chgData name="Todd O. Klindt" userId="1df3fa7c-c494-4a85-882a-9739c72e8847" providerId="ADAL" clId="{185EBE31-AB77-4C18-B2D2-A31C44DD290B}" dt="2023-05-16T21:46:19.712" v="81" actId="2696"/>
          <pc:sldLayoutMkLst>
            <pc:docMk/>
            <pc:sldMasterMk cId="1516829969" sldId="2147483906"/>
            <pc:sldLayoutMk cId="3906149231" sldId="2147483916"/>
          </pc:sldLayoutMkLst>
        </pc:sldLayoutChg>
        <pc:sldLayoutChg chg="del">
          <pc:chgData name="Todd O. Klindt" userId="1df3fa7c-c494-4a85-882a-9739c72e8847" providerId="ADAL" clId="{185EBE31-AB77-4C18-B2D2-A31C44DD290B}" dt="2023-05-16T21:46:19.712" v="82" actId="2696"/>
          <pc:sldLayoutMkLst>
            <pc:docMk/>
            <pc:sldMasterMk cId="1516829969" sldId="2147483906"/>
            <pc:sldLayoutMk cId="1687487456" sldId="2147483917"/>
          </pc:sldLayoutMkLst>
        </pc:sldLayoutChg>
        <pc:sldLayoutChg chg="del">
          <pc:chgData name="Todd O. Klindt" userId="1df3fa7c-c494-4a85-882a-9739c72e8847" providerId="ADAL" clId="{185EBE31-AB77-4C18-B2D2-A31C44DD290B}" dt="2023-05-16T21:46:19.712" v="83" actId="2696"/>
          <pc:sldLayoutMkLst>
            <pc:docMk/>
            <pc:sldMasterMk cId="1516829969" sldId="2147483906"/>
            <pc:sldLayoutMk cId="3840754438" sldId="2147483918"/>
          </pc:sldLayoutMkLst>
        </pc:sldLayoutChg>
        <pc:sldLayoutChg chg="del">
          <pc:chgData name="Todd O. Klindt" userId="1df3fa7c-c494-4a85-882a-9739c72e8847" providerId="ADAL" clId="{185EBE31-AB77-4C18-B2D2-A31C44DD290B}" dt="2023-05-16T21:46:19.712" v="84" actId="2696"/>
          <pc:sldLayoutMkLst>
            <pc:docMk/>
            <pc:sldMasterMk cId="1516829969" sldId="2147483906"/>
            <pc:sldLayoutMk cId="1053666707" sldId="2147483919"/>
          </pc:sldLayoutMkLst>
        </pc:sldLayoutChg>
        <pc:sldLayoutChg chg="del">
          <pc:chgData name="Todd O. Klindt" userId="1df3fa7c-c494-4a85-882a-9739c72e8847" providerId="ADAL" clId="{185EBE31-AB77-4C18-B2D2-A31C44DD290B}" dt="2023-05-16T21:46:19.712" v="85" actId="2696"/>
          <pc:sldLayoutMkLst>
            <pc:docMk/>
            <pc:sldMasterMk cId="1516829969" sldId="2147483906"/>
            <pc:sldLayoutMk cId="1370155629" sldId="2147483920"/>
          </pc:sldLayoutMkLst>
        </pc:sldLayoutChg>
        <pc:sldLayoutChg chg="del">
          <pc:chgData name="Todd O. Klindt" userId="1df3fa7c-c494-4a85-882a-9739c72e8847" providerId="ADAL" clId="{185EBE31-AB77-4C18-B2D2-A31C44DD290B}" dt="2023-05-16T21:46:19.729" v="86" actId="2696"/>
          <pc:sldLayoutMkLst>
            <pc:docMk/>
            <pc:sldMasterMk cId="1516829969" sldId="2147483906"/>
            <pc:sldLayoutMk cId="411482900" sldId="2147483921"/>
          </pc:sldLayoutMkLst>
        </pc:sldLayoutChg>
        <pc:sldLayoutChg chg="del">
          <pc:chgData name="Todd O. Klindt" userId="1df3fa7c-c494-4a85-882a-9739c72e8847" providerId="ADAL" clId="{185EBE31-AB77-4C18-B2D2-A31C44DD290B}" dt="2023-05-16T21:46:19.730" v="87" actId="2696"/>
          <pc:sldLayoutMkLst>
            <pc:docMk/>
            <pc:sldMasterMk cId="1516829969" sldId="2147483906"/>
            <pc:sldLayoutMk cId="1255054212" sldId="2147483922"/>
          </pc:sldLayoutMkLst>
        </pc:sldLayoutChg>
        <pc:sldLayoutChg chg="del">
          <pc:chgData name="Todd O. Klindt" userId="1df3fa7c-c494-4a85-882a-9739c72e8847" providerId="ADAL" clId="{185EBE31-AB77-4C18-B2D2-A31C44DD290B}" dt="2023-05-16T21:46:19.734" v="88" actId="2696"/>
          <pc:sldLayoutMkLst>
            <pc:docMk/>
            <pc:sldMasterMk cId="1516829969" sldId="2147483906"/>
            <pc:sldLayoutMk cId="7664569" sldId="2147483923"/>
          </pc:sldLayoutMkLst>
        </pc:sldLayoutChg>
        <pc:sldLayoutChg chg="del">
          <pc:chgData name="Todd O. Klindt" userId="1df3fa7c-c494-4a85-882a-9739c72e8847" providerId="ADAL" clId="{185EBE31-AB77-4C18-B2D2-A31C44DD290B}" dt="2023-05-16T21:46:19.734" v="89" actId="2696"/>
          <pc:sldLayoutMkLst>
            <pc:docMk/>
            <pc:sldMasterMk cId="1516829969" sldId="2147483906"/>
            <pc:sldLayoutMk cId="509876039" sldId="2147483924"/>
          </pc:sldLayoutMkLst>
        </pc:sldLayoutChg>
        <pc:sldLayoutChg chg="del">
          <pc:chgData name="Todd O. Klindt" userId="1df3fa7c-c494-4a85-882a-9739c72e8847" providerId="ADAL" clId="{185EBE31-AB77-4C18-B2D2-A31C44DD290B}" dt="2023-05-16T21:46:19.739" v="90" actId="2696"/>
          <pc:sldLayoutMkLst>
            <pc:docMk/>
            <pc:sldMasterMk cId="1516829969" sldId="2147483906"/>
            <pc:sldLayoutMk cId="1422747712" sldId="2147483925"/>
          </pc:sldLayoutMkLst>
        </pc:sldLayoutChg>
        <pc:sldLayoutChg chg="del">
          <pc:chgData name="Todd O. Klindt" userId="1df3fa7c-c494-4a85-882a-9739c72e8847" providerId="ADAL" clId="{185EBE31-AB77-4C18-B2D2-A31C44DD290B}" dt="2023-05-16T21:46:19.742" v="91" actId="2696"/>
          <pc:sldLayoutMkLst>
            <pc:docMk/>
            <pc:sldMasterMk cId="1516829969" sldId="2147483906"/>
            <pc:sldLayoutMk cId="1418683054" sldId="2147483926"/>
          </pc:sldLayoutMkLst>
        </pc:sldLayoutChg>
        <pc:sldLayoutChg chg="del">
          <pc:chgData name="Todd O. Klindt" userId="1df3fa7c-c494-4a85-882a-9739c72e8847" providerId="ADAL" clId="{185EBE31-AB77-4C18-B2D2-A31C44DD290B}" dt="2023-05-16T21:46:19.747" v="92" actId="2696"/>
          <pc:sldLayoutMkLst>
            <pc:docMk/>
            <pc:sldMasterMk cId="1516829969" sldId="2147483906"/>
            <pc:sldLayoutMk cId="2989908837" sldId="2147483927"/>
          </pc:sldLayoutMkLst>
        </pc:sldLayoutChg>
        <pc:sldLayoutChg chg="del">
          <pc:chgData name="Todd O. Klindt" userId="1df3fa7c-c494-4a85-882a-9739c72e8847" providerId="ADAL" clId="{185EBE31-AB77-4C18-B2D2-A31C44DD290B}" dt="2023-05-16T21:46:19.748" v="93" actId="2696"/>
          <pc:sldLayoutMkLst>
            <pc:docMk/>
            <pc:sldMasterMk cId="1516829969" sldId="2147483906"/>
            <pc:sldLayoutMk cId="996715508" sldId="2147483928"/>
          </pc:sldLayoutMkLst>
        </pc:sldLayoutChg>
        <pc:sldLayoutChg chg="del">
          <pc:chgData name="Todd O. Klindt" userId="1df3fa7c-c494-4a85-882a-9739c72e8847" providerId="ADAL" clId="{185EBE31-AB77-4C18-B2D2-A31C44DD290B}" dt="2023-05-16T21:46:19.748" v="94" actId="2696"/>
          <pc:sldLayoutMkLst>
            <pc:docMk/>
            <pc:sldMasterMk cId="1516829969" sldId="2147483906"/>
            <pc:sldLayoutMk cId="3455439483" sldId="2147483929"/>
          </pc:sldLayoutMkLst>
        </pc:sldLayoutChg>
        <pc:sldLayoutChg chg="del">
          <pc:chgData name="Todd O. Klindt" userId="1df3fa7c-c494-4a85-882a-9739c72e8847" providerId="ADAL" clId="{185EBE31-AB77-4C18-B2D2-A31C44DD290B}" dt="2023-05-16T21:46:19.748" v="95" actId="2696"/>
          <pc:sldLayoutMkLst>
            <pc:docMk/>
            <pc:sldMasterMk cId="1516829969" sldId="2147483906"/>
            <pc:sldLayoutMk cId="3134102931" sldId="2147483930"/>
          </pc:sldLayoutMkLst>
        </pc:sldLayoutChg>
        <pc:sldLayoutChg chg="del">
          <pc:chgData name="Todd O. Klindt" userId="1df3fa7c-c494-4a85-882a-9739c72e8847" providerId="ADAL" clId="{185EBE31-AB77-4C18-B2D2-A31C44DD290B}" dt="2023-05-16T21:46:19.748" v="96" actId="2696"/>
          <pc:sldLayoutMkLst>
            <pc:docMk/>
            <pc:sldMasterMk cId="1516829969" sldId="2147483906"/>
            <pc:sldLayoutMk cId="179154991" sldId="2147483931"/>
          </pc:sldLayoutMkLst>
        </pc:sldLayoutChg>
        <pc:sldLayoutChg chg="del">
          <pc:chgData name="Todd O. Klindt" userId="1df3fa7c-c494-4a85-882a-9739c72e8847" providerId="ADAL" clId="{185EBE31-AB77-4C18-B2D2-A31C44DD290B}" dt="2023-05-16T21:46:19.748" v="97" actId="2696"/>
          <pc:sldLayoutMkLst>
            <pc:docMk/>
            <pc:sldMasterMk cId="1516829969" sldId="2147483906"/>
            <pc:sldLayoutMk cId="3636276845" sldId="2147483932"/>
          </pc:sldLayoutMkLst>
        </pc:sldLayoutChg>
        <pc:sldLayoutChg chg="del">
          <pc:chgData name="Todd O. Klindt" userId="1df3fa7c-c494-4a85-882a-9739c72e8847" providerId="ADAL" clId="{185EBE31-AB77-4C18-B2D2-A31C44DD290B}" dt="2023-05-16T21:46:19.762" v="98" actId="2696"/>
          <pc:sldLayoutMkLst>
            <pc:docMk/>
            <pc:sldMasterMk cId="1516829969" sldId="2147483906"/>
            <pc:sldLayoutMk cId="1352213645" sldId="2147483933"/>
          </pc:sldLayoutMkLst>
        </pc:sldLayoutChg>
        <pc:sldLayoutChg chg="del">
          <pc:chgData name="Todd O. Klindt" userId="1df3fa7c-c494-4a85-882a-9739c72e8847" providerId="ADAL" clId="{185EBE31-AB77-4C18-B2D2-A31C44DD290B}" dt="2023-05-16T21:46:19.764" v="99" actId="2696"/>
          <pc:sldLayoutMkLst>
            <pc:docMk/>
            <pc:sldMasterMk cId="1516829969" sldId="2147483906"/>
            <pc:sldLayoutMk cId="3930977355" sldId="2147483934"/>
          </pc:sldLayoutMkLst>
        </pc:sldLayoutChg>
        <pc:sldLayoutChg chg="del">
          <pc:chgData name="Todd O. Klindt" userId="1df3fa7c-c494-4a85-882a-9739c72e8847" providerId="ADAL" clId="{185EBE31-AB77-4C18-B2D2-A31C44DD290B}" dt="2023-05-16T21:46:19.764" v="100" actId="2696"/>
          <pc:sldLayoutMkLst>
            <pc:docMk/>
            <pc:sldMasterMk cId="1516829969" sldId="2147483906"/>
            <pc:sldLayoutMk cId="387010533" sldId="2147483935"/>
          </pc:sldLayoutMkLst>
        </pc:sldLayoutChg>
        <pc:sldLayoutChg chg="del">
          <pc:chgData name="Todd O. Klindt" userId="1df3fa7c-c494-4a85-882a-9739c72e8847" providerId="ADAL" clId="{185EBE31-AB77-4C18-B2D2-A31C44DD290B}" dt="2023-05-16T21:46:19.764" v="101" actId="2696"/>
          <pc:sldLayoutMkLst>
            <pc:docMk/>
            <pc:sldMasterMk cId="1516829969" sldId="2147483906"/>
            <pc:sldLayoutMk cId="1716668335" sldId="2147483936"/>
          </pc:sldLayoutMkLst>
        </pc:sldLayoutChg>
        <pc:sldLayoutChg chg="del">
          <pc:chgData name="Todd O. Klindt" userId="1df3fa7c-c494-4a85-882a-9739c72e8847" providerId="ADAL" clId="{185EBE31-AB77-4C18-B2D2-A31C44DD290B}" dt="2023-05-16T21:46:19.773" v="102" actId="2696"/>
          <pc:sldLayoutMkLst>
            <pc:docMk/>
            <pc:sldMasterMk cId="1516829969" sldId="2147483906"/>
            <pc:sldLayoutMk cId="810672296" sldId="2147483937"/>
          </pc:sldLayoutMkLst>
        </pc:sldLayoutChg>
        <pc:sldLayoutChg chg="del">
          <pc:chgData name="Todd O. Klindt" userId="1df3fa7c-c494-4a85-882a-9739c72e8847" providerId="ADAL" clId="{185EBE31-AB77-4C18-B2D2-A31C44DD290B}" dt="2023-05-16T21:46:19.775" v="103" actId="2696"/>
          <pc:sldLayoutMkLst>
            <pc:docMk/>
            <pc:sldMasterMk cId="1516829969" sldId="2147483906"/>
            <pc:sldLayoutMk cId="2638350820" sldId="2147483938"/>
          </pc:sldLayoutMkLst>
        </pc:sldLayoutChg>
        <pc:sldLayoutChg chg="del">
          <pc:chgData name="Todd O. Klindt" userId="1df3fa7c-c494-4a85-882a-9739c72e8847" providerId="ADAL" clId="{185EBE31-AB77-4C18-B2D2-A31C44DD290B}" dt="2023-05-16T21:46:19.779" v="104" actId="2696"/>
          <pc:sldLayoutMkLst>
            <pc:docMk/>
            <pc:sldMasterMk cId="1516829969" sldId="2147483906"/>
            <pc:sldLayoutMk cId="1039406385" sldId="2147483939"/>
          </pc:sldLayoutMkLst>
        </pc:sldLayoutChg>
        <pc:sldLayoutChg chg="del">
          <pc:chgData name="Todd O. Klindt" userId="1df3fa7c-c494-4a85-882a-9739c72e8847" providerId="ADAL" clId="{185EBE31-AB77-4C18-B2D2-A31C44DD290B}" dt="2023-05-16T21:46:19.779" v="105" actId="2696"/>
          <pc:sldLayoutMkLst>
            <pc:docMk/>
            <pc:sldMasterMk cId="1516829969" sldId="2147483906"/>
            <pc:sldLayoutMk cId="1678442639" sldId="2147483940"/>
          </pc:sldLayoutMkLst>
        </pc:sldLayoutChg>
        <pc:sldLayoutChg chg="del">
          <pc:chgData name="Todd O. Klindt" userId="1df3fa7c-c494-4a85-882a-9739c72e8847" providerId="ADAL" clId="{185EBE31-AB77-4C18-B2D2-A31C44DD290B}" dt="2023-05-16T21:46:19.779" v="106" actId="2696"/>
          <pc:sldLayoutMkLst>
            <pc:docMk/>
            <pc:sldMasterMk cId="1516829969" sldId="2147483906"/>
            <pc:sldLayoutMk cId="3727858275" sldId="2147483941"/>
          </pc:sldLayoutMkLst>
        </pc:sldLayoutChg>
        <pc:sldLayoutChg chg="del">
          <pc:chgData name="Todd O. Klindt" userId="1df3fa7c-c494-4a85-882a-9739c72e8847" providerId="ADAL" clId="{185EBE31-AB77-4C18-B2D2-A31C44DD290B}" dt="2023-05-16T21:46:19.779" v="107" actId="2696"/>
          <pc:sldLayoutMkLst>
            <pc:docMk/>
            <pc:sldMasterMk cId="1516829969" sldId="2147483906"/>
            <pc:sldLayoutMk cId="781399175" sldId="2147483942"/>
          </pc:sldLayoutMkLst>
        </pc:sldLayoutChg>
        <pc:sldLayoutChg chg="del">
          <pc:chgData name="Todd O. Klindt" userId="1df3fa7c-c494-4a85-882a-9739c72e8847" providerId="ADAL" clId="{185EBE31-AB77-4C18-B2D2-A31C44DD290B}" dt="2023-05-16T21:46:19.779" v="108" actId="2696"/>
          <pc:sldLayoutMkLst>
            <pc:docMk/>
            <pc:sldMasterMk cId="1516829969" sldId="2147483906"/>
            <pc:sldLayoutMk cId="3389888855" sldId="2147483943"/>
          </pc:sldLayoutMkLst>
        </pc:sldLayoutChg>
      </pc:sldMasterChg>
      <pc:sldMasterChg chg="modTransition delSldLayout modSldLayout">
        <pc:chgData name="Todd O. Klindt" userId="1df3fa7c-c494-4a85-882a-9739c72e8847" providerId="ADAL" clId="{185EBE31-AB77-4C18-B2D2-A31C44DD290B}" dt="2023-05-16T21:54:23.634" v="174" actId="2696"/>
        <pc:sldMasterMkLst>
          <pc:docMk/>
          <pc:sldMasterMk cId="2387738236" sldId="2147483944"/>
        </pc:sldMasterMkLst>
        <pc:sldLayoutChg chg="modTransition">
          <pc:chgData name="Todd O. Klindt" userId="1df3fa7c-c494-4a85-882a-9739c72e8847" providerId="ADAL" clId="{185EBE31-AB77-4C18-B2D2-A31C44DD290B}" dt="2023-05-16T21:45:58.748" v="1"/>
          <pc:sldLayoutMkLst>
            <pc:docMk/>
            <pc:sldMasterMk cId="2387738236" sldId="2147483944"/>
            <pc:sldLayoutMk cId="1166604498" sldId="2147483950"/>
          </pc:sldLayoutMkLst>
        </pc:sldLayoutChg>
        <pc:sldLayoutChg chg="modTransition">
          <pc:chgData name="Todd O. Klindt" userId="1df3fa7c-c494-4a85-882a-9739c72e8847" providerId="ADAL" clId="{185EBE31-AB77-4C18-B2D2-A31C44DD290B}" dt="2023-05-16T21:45:58.748" v="1"/>
          <pc:sldLayoutMkLst>
            <pc:docMk/>
            <pc:sldMasterMk cId="2387738236" sldId="2147483944"/>
            <pc:sldLayoutMk cId="3776827818" sldId="2147483951"/>
          </pc:sldLayoutMkLst>
        </pc:sldLayoutChg>
        <pc:sldLayoutChg chg="delSp">
          <pc:chgData name="Todd O. Klindt" userId="1df3fa7c-c494-4a85-882a-9739c72e8847" providerId="ADAL" clId="{185EBE31-AB77-4C18-B2D2-A31C44DD290B}" dt="2023-05-16T21:45:58.748" v="1"/>
          <pc:sldLayoutMkLst>
            <pc:docMk/>
            <pc:sldMasterMk cId="2387738236" sldId="2147483944"/>
            <pc:sldLayoutMk cId="2609160857" sldId="2147483952"/>
          </pc:sldLayoutMkLst>
          <pc:spChg chg="del">
            <ac:chgData name="Todd O. Klindt" userId="1df3fa7c-c494-4a85-882a-9739c72e8847" providerId="ADAL" clId="{185EBE31-AB77-4C18-B2D2-A31C44DD290B}" dt="2023-05-16T21:45:58.748" v="1"/>
            <ac:spMkLst>
              <pc:docMk/>
              <pc:sldMasterMk cId="2387738236" sldId="2147483944"/>
              <pc:sldLayoutMk cId="2609160857" sldId="2147483952"/>
              <ac:spMk id="2" creationId="{00000000-0000-0000-0000-000000000000}"/>
            </ac:spMkLst>
          </pc:spChg>
          <pc:picChg chg="del">
            <ac:chgData name="Todd O. Klindt" userId="1df3fa7c-c494-4a85-882a-9739c72e8847" providerId="ADAL" clId="{185EBE31-AB77-4C18-B2D2-A31C44DD290B}" dt="2023-05-16T21:45:58.748" v="1"/>
            <ac:picMkLst>
              <pc:docMk/>
              <pc:sldMasterMk cId="2387738236" sldId="2147483944"/>
              <pc:sldLayoutMk cId="2609160857" sldId="2147483952"/>
              <ac:picMk id="7" creationId="{00000000-0000-0000-0000-000000000000}"/>
            </ac:picMkLst>
          </pc:picChg>
          <pc:picChg chg="del">
            <ac:chgData name="Todd O. Klindt" userId="1df3fa7c-c494-4a85-882a-9739c72e8847" providerId="ADAL" clId="{185EBE31-AB77-4C18-B2D2-A31C44DD290B}" dt="2023-05-16T21:45:58.748" v="1"/>
            <ac:picMkLst>
              <pc:docMk/>
              <pc:sldMasterMk cId="2387738236" sldId="2147483944"/>
              <pc:sldLayoutMk cId="2609160857" sldId="2147483952"/>
              <ac:picMk id="8" creationId="{69928B3F-F0FE-44B0-B1DE-D7379AA06491}"/>
            </ac:picMkLst>
          </pc:picChg>
        </pc:sldLayoutChg>
        <pc:sldLayoutChg chg="delSp modSp mod">
          <pc:chgData name="Todd O. Klindt" userId="1df3fa7c-c494-4a85-882a-9739c72e8847" providerId="ADAL" clId="{185EBE31-AB77-4C18-B2D2-A31C44DD290B}" dt="2023-05-16T21:49:54.015" v="147" actId="478"/>
          <pc:sldLayoutMkLst>
            <pc:docMk/>
            <pc:sldMasterMk cId="2387738236" sldId="2147483944"/>
            <pc:sldLayoutMk cId="1484277049" sldId="2147483954"/>
          </pc:sldLayoutMkLst>
          <pc:spChg chg="del mod">
            <ac:chgData name="Todd O. Klindt" userId="1df3fa7c-c494-4a85-882a-9739c72e8847" providerId="ADAL" clId="{185EBE31-AB77-4C18-B2D2-A31C44DD290B}" dt="2023-05-16T21:49:46.671" v="145" actId="478"/>
            <ac:spMkLst>
              <pc:docMk/>
              <pc:sldMasterMk cId="2387738236" sldId="2147483944"/>
              <pc:sldLayoutMk cId="1484277049" sldId="2147483954"/>
              <ac:spMk id="2" creationId="{3E71A251-6E4D-6B46-BA83-A3BF129655E1}"/>
            </ac:spMkLst>
          </pc:spChg>
          <pc:cxnChg chg="del">
            <ac:chgData name="Todd O. Klindt" userId="1df3fa7c-c494-4a85-882a-9739c72e8847" providerId="ADAL" clId="{185EBE31-AB77-4C18-B2D2-A31C44DD290B}" dt="2023-05-16T21:49:54.015" v="147" actId="478"/>
            <ac:cxnSpMkLst>
              <pc:docMk/>
              <pc:sldMasterMk cId="2387738236" sldId="2147483944"/>
              <pc:sldLayoutMk cId="1484277049" sldId="2147483954"/>
              <ac:cxnSpMk id="6" creationId="{FF2B1A13-C3A2-034A-B996-4028A4B991B9}"/>
            </ac:cxnSpMkLst>
          </pc:cxnChg>
          <pc:cxnChg chg="del">
            <ac:chgData name="Todd O. Klindt" userId="1df3fa7c-c494-4a85-882a-9739c72e8847" providerId="ADAL" clId="{185EBE31-AB77-4C18-B2D2-A31C44DD290B}" dt="2023-05-16T21:49:50.985" v="146" actId="478"/>
            <ac:cxnSpMkLst>
              <pc:docMk/>
              <pc:sldMasterMk cId="2387738236" sldId="2147483944"/>
              <pc:sldLayoutMk cId="1484277049" sldId="2147483954"/>
              <ac:cxnSpMk id="14" creationId="{8E035986-05B8-2148-A680-184BB551520E}"/>
            </ac:cxnSpMkLst>
          </pc:cxnChg>
        </pc:sldLayoutChg>
        <pc:sldLayoutChg chg="del">
          <pc:chgData name="Todd O. Klindt" userId="1df3fa7c-c494-4a85-882a-9739c72e8847" providerId="ADAL" clId="{185EBE31-AB77-4C18-B2D2-A31C44DD290B}" dt="2023-05-16T21:49:10.710" v="140" actId="2696"/>
          <pc:sldLayoutMkLst>
            <pc:docMk/>
            <pc:sldMasterMk cId="2387738236" sldId="2147483944"/>
            <pc:sldLayoutMk cId="2743536629" sldId="2147483956"/>
          </pc:sldLayoutMkLst>
        </pc:sldLayoutChg>
        <pc:sldLayoutChg chg="delSp mod">
          <pc:chgData name="Todd O. Klindt" userId="1df3fa7c-c494-4a85-882a-9739c72e8847" providerId="ADAL" clId="{185EBE31-AB77-4C18-B2D2-A31C44DD290B}" dt="2023-05-16T21:49:37.688" v="143" actId="478"/>
          <pc:sldLayoutMkLst>
            <pc:docMk/>
            <pc:sldMasterMk cId="2387738236" sldId="2147483944"/>
            <pc:sldLayoutMk cId="2505753539" sldId="2147483957"/>
          </pc:sldLayoutMkLst>
          <pc:spChg chg="del">
            <ac:chgData name="Todd O. Klindt" userId="1df3fa7c-c494-4a85-882a-9739c72e8847" providerId="ADAL" clId="{185EBE31-AB77-4C18-B2D2-A31C44DD290B}" dt="2023-05-16T21:49:37.688" v="143" actId="478"/>
            <ac:spMkLst>
              <pc:docMk/>
              <pc:sldMasterMk cId="2387738236" sldId="2147483944"/>
              <pc:sldLayoutMk cId="2505753539" sldId="2147483957"/>
              <ac:spMk id="4" creationId="{C8D13E3C-CA8B-46E7-B9FE-23DAA9AADEE6}"/>
            </ac:spMkLst>
          </pc:spChg>
        </pc:sldLayoutChg>
        <pc:sldLayoutChg chg="del">
          <pc:chgData name="Todd O. Klindt" userId="1df3fa7c-c494-4a85-882a-9739c72e8847" providerId="ADAL" clId="{185EBE31-AB77-4C18-B2D2-A31C44DD290B}" dt="2023-05-16T21:54:23.634" v="174" actId="2696"/>
          <pc:sldLayoutMkLst>
            <pc:docMk/>
            <pc:sldMasterMk cId="2387738236" sldId="2147483944"/>
            <pc:sldLayoutMk cId="3234156514" sldId="2147483959"/>
          </pc:sldLayoutMkLst>
        </pc:sldLayoutChg>
        <pc:sldLayoutChg chg="delSp">
          <pc:chgData name="Todd O. Klindt" userId="1df3fa7c-c494-4a85-882a-9739c72e8847" providerId="ADAL" clId="{185EBE31-AB77-4C18-B2D2-A31C44DD290B}" dt="2023-05-16T21:45:58.748" v="1"/>
          <pc:sldLayoutMkLst>
            <pc:docMk/>
            <pc:sldMasterMk cId="2387738236" sldId="2147483944"/>
            <pc:sldLayoutMk cId="2793082302" sldId="2147483960"/>
          </pc:sldLayoutMkLst>
          <pc:picChg chg="del">
            <ac:chgData name="Todd O. Klindt" userId="1df3fa7c-c494-4a85-882a-9739c72e8847" providerId="ADAL" clId="{185EBE31-AB77-4C18-B2D2-A31C44DD290B}" dt="2023-05-16T21:45:58.748" v="1"/>
            <ac:picMkLst>
              <pc:docMk/>
              <pc:sldMasterMk cId="2387738236" sldId="2147483944"/>
              <pc:sldLayoutMk cId="2793082302" sldId="2147483960"/>
              <ac:picMk id="7" creationId="{04B8DBDA-4299-4C08-97F3-684D7F5BA7A4}"/>
            </ac:picMkLst>
          </pc:picChg>
        </pc:sldLayoutChg>
      </pc:sldMasterChg>
    </pc:docChg>
  </pc:docChgLst>
  <pc:docChgLst>
    <pc:chgData name="Todd O. Klindt" userId="1df3fa7c-c494-4a85-882a-9739c72e8847" providerId="ADAL" clId="{FE8C29AD-078D-456B-B821-BE32DFB984F7}"/>
    <pc:docChg chg="undo redo custSel addSld modSld sldOrd modSection">
      <pc:chgData name="Todd O. Klindt" userId="1df3fa7c-c494-4a85-882a-9739c72e8847" providerId="ADAL" clId="{FE8C29AD-078D-456B-B821-BE32DFB984F7}" dt="2023-05-12T22:22:33.636" v="368" actId="729"/>
      <pc:docMkLst>
        <pc:docMk/>
      </pc:docMkLst>
      <pc:sldChg chg="modSp mod">
        <pc:chgData name="Todd O. Klindt" userId="1df3fa7c-c494-4a85-882a-9739c72e8847" providerId="ADAL" clId="{FE8C29AD-078D-456B-B821-BE32DFB984F7}" dt="2023-05-12T21:00:36.192" v="15" actId="20577"/>
        <pc:sldMkLst>
          <pc:docMk/>
          <pc:sldMk cId="4051095793" sldId="1545"/>
        </pc:sldMkLst>
        <pc:spChg chg="mod">
          <ac:chgData name="Todd O. Klindt" userId="1df3fa7c-c494-4a85-882a-9739c72e8847" providerId="ADAL" clId="{FE8C29AD-078D-456B-B821-BE32DFB984F7}" dt="2023-05-12T21:00:21.971" v="3" actId="20577"/>
          <ac:spMkLst>
            <pc:docMk/>
            <pc:sldMk cId="4051095793" sldId="1545"/>
            <ac:spMk id="3" creationId="{F862B534-4DD0-4B8F-868E-B095AD2D51F4}"/>
          </ac:spMkLst>
        </pc:spChg>
        <pc:spChg chg="mod">
          <ac:chgData name="Todd O. Klindt" userId="1df3fa7c-c494-4a85-882a-9739c72e8847" providerId="ADAL" clId="{FE8C29AD-078D-456B-B821-BE32DFB984F7}" dt="2023-05-12T21:00:36.192" v="15" actId="20577"/>
          <ac:spMkLst>
            <pc:docMk/>
            <pc:sldMk cId="4051095793" sldId="1545"/>
            <ac:spMk id="6" creationId="{5B3AF687-9D86-4B7C-8367-534D5D51016A}"/>
          </ac:spMkLst>
        </pc:spChg>
      </pc:sldChg>
      <pc:sldChg chg="delSp modSp mod">
        <pc:chgData name="Todd O. Klindt" userId="1df3fa7c-c494-4a85-882a-9739c72e8847" providerId="ADAL" clId="{FE8C29AD-078D-456B-B821-BE32DFB984F7}" dt="2023-05-12T21:02:12.108" v="36" actId="6549"/>
        <pc:sldMkLst>
          <pc:docMk/>
          <pc:sldMk cId="1589431751" sldId="1571"/>
        </pc:sldMkLst>
        <pc:spChg chg="mod">
          <ac:chgData name="Todd O. Klindt" userId="1df3fa7c-c494-4a85-882a-9739c72e8847" providerId="ADAL" clId="{FE8C29AD-078D-456B-B821-BE32DFB984F7}" dt="2023-05-12T21:02:12.108" v="36" actId="6549"/>
          <ac:spMkLst>
            <pc:docMk/>
            <pc:sldMk cId="1589431751" sldId="1571"/>
            <ac:spMk id="3" creationId="{00000000-0000-0000-0000-000000000000}"/>
          </ac:spMkLst>
        </pc:spChg>
        <pc:picChg chg="del">
          <ac:chgData name="Todd O. Klindt" userId="1df3fa7c-c494-4a85-882a-9739c72e8847" providerId="ADAL" clId="{FE8C29AD-078D-456B-B821-BE32DFB984F7}" dt="2023-05-12T21:02:02.855" v="35" actId="478"/>
          <ac:picMkLst>
            <pc:docMk/>
            <pc:sldMk cId="1589431751" sldId="1571"/>
            <ac:picMk id="5" creationId="{D1BAD7F0-4CBB-435B-A83C-1197B6713352}"/>
          </ac:picMkLst>
        </pc:picChg>
      </pc:sldChg>
      <pc:sldChg chg="modSp mod modNotesTx">
        <pc:chgData name="Todd O. Klindt" userId="1df3fa7c-c494-4a85-882a-9739c72e8847" providerId="ADAL" clId="{FE8C29AD-078D-456B-B821-BE32DFB984F7}" dt="2023-05-12T21:20:14.539" v="106" actId="20577"/>
        <pc:sldMkLst>
          <pc:docMk/>
          <pc:sldMk cId="3432125805" sldId="1656"/>
        </pc:sldMkLst>
        <pc:spChg chg="mod">
          <ac:chgData name="Todd O. Klindt" userId="1df3fa7c-c494-4a85-882a-9739c72e8847" providerId="ADAL" clId="{FE8C29AD-078D-456B-B821-BE32DFB984F7}" dt="2023-05-12T21:18:09.450" v="94" actId="20577"/>
          <ac:spMkLst>
            <pc:docMk/>
            <pc:sldMk cId="3432125805" sldId="1656"/>
            <ac:spMk id="3" creationId="{00000000-0000-0000-0000-000000000000}"/>
          </ac:spMkLst>
        </pc:spChg>
      </pc:sldChg>
      <pc:sldChg chg="modSp mod modShow">
        <pc:chgData name="Todd O. Klindt" userId="1df3fa7c-c494-4a85-882a-9739c72e8847" providerId="ADAL" clId="{FE8C29AD-078D-456B-B821-BE32DFB984F7}" dt="2023-05-12T22:22:33.636" v="368" actId="729"/>
        <pc:sldMkLst>
          <pc:docMk/>
          <pc:sldMk cId="2985943570" sldId="1677"/>
        </pc:sldMkLst>
        <pc:picChg chg="mod">
          <ac:chgData name="Todd O. Klindt" userId="1df3fa7c-c494-4a85-882a-9739c72e8847" providerId="ADAL" clId="{FE8C29AD-078D-456B-B821-BE32DFB984F7}" dt="2023-05-12T22:22:23.963" v="367" actId="1076"/>
          <ac:picMkLst>
            <pc:docMk/>
            <pc:sldMk cId="2985943570" sldId="1677"/>
            <ac:picMk id="5" creationId="{A4FE9CB4-985B-4DB5-8B9D-41BAD76074A3}"/>
          </ac:picMkLst>
        </pc:picChg>
      </pc:sldChg>
      <pc:sldChg chg="modSp mod">
        <pc:chgData name="Todd O. Klindt" userId="1df3fa7c-c494-4a85-882a-9739c72e8847" providerId="ADAL" clId="{FE8C29AD-078D-456B-B821-BE32DFB984F7}" dt="2023-05-12T21:48:06.549" v="240" actId="20577"/>
        <pc:sldMkLst>
          <pc:docMk/>
          <pc:sldMk cId="2497599511" sldId="1683"/>
        </pc:sldMkLst>
        <pc:spChg chg="mod">
          <ac:chgData name="Todd O. Klindt" userId="1df3fa7c-c494-4a85-882a-9739c72e8847" providerId="ADAL" clId="{FE8C29AD-078D-456B-B821-BE32DFB984F7}" dt="2023-05-12T21:48:06.549" v="240" actId="20577"/>
          <ac:spMkLst>
            <pc:docMk/>
            <pc:sldMk cId="2497599511" sldId="1683"/>
            <ac:spMk id="3" creationId="{00000000-0000-0000-0000-000000000000}"/>
          </ac:spMkLst>
        </pc:spChg>
      </pc:sldChg>
      <pc:sldChg chg="modSp mod">
        <pc:chgData name="Todd O. Klindt" userId="1df3fa7c-c494-4a85-882a-9739c72e8847" providerId="ADAL" clId="{FE8C29AD-078D-456B-B821-BE32DFB984F7}" dt="2023-05-12T22:14:18.211" v="350" actId="113"/>
        <pc:sldMkLst>
          <pc:docMk/>
          <pc:sldMk cId="2957758543" sldId="1690"/>
        </pc:sldMkLst>
        <pc:spChg chg="mod">
          <ac:chgData name="Todd O. Klindt" userId="1df3fa7c-c494-4a85-882a-9739c72e8847" providerId="ADAL" clId="{FE8C29AD-078D-456B-B821-BE32DFB984F7}" dt="2023-05-12T22:14:18.211" v="350" actId="113"/>
          <ac:spMkLst>
            <pc:docMk/>
            <pc:sldMk cId="2957758543" sldId="1690"/>
            <ac:spMk id="2" creationId="{7B66FB44-B95C-44C1-880E-D269757E4F45}"/>
          </ac:spMkLst>
        </pc:spChg>
        <pc:spChg chg="mod">
          <ac:chgData name="Todd O. Klindt" userId="1df3fa7c-c494-4a85-882a-9739c72e8847" providerId="ADAL" clId="{FE8C29AD-078D-456B-B821-BE32DFB984F7}" dt="2023-05-12T22:12:55.801" v="345" actId="1076"/>
          <ac:spMkLst>
            <pc:docMk/>
            <pc:sldMk cId="2957758543" sldId="1690"/>
            <ac:spMk id="5" creationId="{2F12E25D-AEB8-44D7-B6BB-0E7322434145}"/>
          </ac:spMkLst>
        </pc:spChg>
      </pc:sldChg>
      <pc:sldChg chg="modSp mod modNotesTx">
        <pc:chgData name="Todd O. Klindt" userId="1df3fa7c-c494-4a85-882a-9739c72e8847" providerId="ADAL" clId="{FE8C29AD-078D-456B-B821-BE32DFB984F7}" dt="2023-05-12T21:46:46.862" v="238" actId="20577"/>
        <pc:sldMkLst>
          <pc:docMk/>
          <pc:sldMk cId="1493079405" sldId="1691"/>
        </pc:sldMkLst>
        <pc:spChg chg="mod">
          <ac:chgData name="Todd O. Klindt" userId="1df3fa7c-c494-4a85-882a-9739c72e8847" providerId="ADAL" clId="{FE8C29AD-078D-456B-B821-BE32DFB984F7}" dt="2023-05-12T21:45:42.763" v="174" actId="27636"/>
          <ac:spMkLst>
            <pc:docMk/>
            <pc:sldMk cId="1493079405" sldId="1691"/>
            <ac:spMk id="3" creationId="{2ACD0FEF-246D-40F2-A25A-18FA5D53E887}"/>
          </ac:spMkLst>
        </pc:spChg>
      </pc:sldChg>
      <pc:sldChg chg="modSp mod">
        <pc:chgData name="Todd O. Klindt" userId="1df3fa7c-c494-4a85-882a-9739c72e8847" providerId="ADAL" clId="{FE8C29AD-078D-456B-B821-BE32DFB984F7}" dt="2023-05-12T21:57:48.222" v="242" actId="20577"/>
        <pc:sldMkLst>
          <pc:docMk/>
          <pc:sldMk cId="510368292" sldId="1697"/>
        </pc:sldMkLst>
        <pc:spChg chg="mod">
          <ac:chgData name="Todd O. Klindt" userId="1df3fa7c-c494-4a85-882a-9739c72e8847" providerId="ADAL" clId="{FE8C29AD-078D-456B-B821-BE32DFB984F7}" dt="2023-05-12T21:57:48.222" v="242" actId="20577"/>
          <ac:spMkLst>
            <pc:docMk/>
            <pc:sldMk cId="510368292" sldId="1697"/>
            <ac:spMk id="4" creationId="{8AE2CAA8-1DDF-43C5-8425-B203A6AB3E1B}"/>
          </ac:spMkLst>
        </pc:spChg>
      </pc:sldChg>
      <pc:sldChg chg="modSp mod">
        <pc:chgData name="Todd O. Klindt" userId="1df3fa7c-c494-4a85-882a-9739c72e8847" providerId="ADAL" clId="{FE8C29AD-078D-456B-B821-BE32DFB984F7}" dt="2023-05-12T21:44:30.868" v="159" actId="20577"/>
        <pc:sldMkLst>
          <pc:docMk/>
          <pc:sldMk cId="3788575748" sldId="1706"/>
        </pc:sldMkLst>
        <pc:spChg chg="mod">
          <ac:chgData name="Todd O. Klindt" userId="1df3fa7c-c494-4a85-882a-9739c72e8847" providerId="ADAL" clId="{FE8C29AD-078D-456B-B821-BE32DFB984F7}" dt="2023-05-12T21:44:30.868" v="159" actId="20577"/>
          <ac:spMkLst>
            <pc:docMk/>
            <pc:sldMk cId="3788575748" sldId="1706"/>
            <ac:spMk id="3" creationId="{E594D5B4-2BFD-4C3F-A27F-06905717267C}"/>
          </ac:spMkLst>
        </pc:spChg>
      </pc:sldChg>
      <pc:sldChg chg="modSp mod">
        <pc:chgData name="Todd O. Klindt" userId="1df3fa7c-c494-4a85-882a-9739c72e8847" providerId="ADAL" clId="{FE8C29AD-078D-456B-B821-BE32DFB984F7}" dt="2023-05-12T22:14:48.948" v="352" actId="27636"/>
        <pc:sldMkLst>
          <pc:docMk/>
          <pc:sldMk cId="1681050799" sldId="1718"/>
        </pc:sldMkLst>
        <pc:spChg chg="mod">
          <ac:chgData name="Todd O. Klindt" userId="1df3fa7c-c494-4a85-882a-9739c72e8847" providerId="ADAL" clId="{FE8C29AD-078D-456B-B821-BE32DFB984F7}" dt="2023-05-12T22:14:48.948" v="352" actId="27636"/>
          <ac:spMkLst>
            <pc:docMk/>
            <pc:sldMk cId="1681050799" sldId="1718"/>
            <ac:spMk id="3" creationId="{E7766FEC-0484-45D5-B941-E52ABA2EFD8F}"/>
          </ac:spMkLst>
        </pc:spChg>
      </pc:sldChg>
      <pc:sldChg chg="modSp mod modNotesTx">
        <pc:chgData name="Todd O. Klindt" userId="1df3fa7c-c494-4a85-882a-9739c72e8847" providerId="ADAL" clId="{FE8C29AD-078D-456B-B821-BE32DFB984F7}" dt="2023-05-12T22:17:52.654" v="366" actId="20577"/>
        <pc:sldMkLst>
          <pc:docMk/>
          <pc:sldMk cId="261502095" sldId="1719"/>
        </pc:sldMkLst>
        <pc:spChg chg="mod">
          <ac:chgData name="Todd O. Klindt" userId="1df3fa7c-c494-4a85-882a-9739c72e8847" providerId="ADAL" clId="{FE8C29AD-078D-456B-B821-BE32DFB984F7}" dt="2023-05-12T22:17:52.654" v="366" actId="20577"/>
          <ac:spMkLst>
            <pc:docMk/>
            <pc:sldMk cId="261502095" sldId="1719"/>
            <ac:spMk id="3" creationId="{91C63B18-A29B-42BA-8015-21AE737DE51A}"/>
          </ac:spMkLst>
        </pc:spChg>
      </pc:sldChg>
      <pc:sldChg chg="modSp mod ord">
        <pc:chgData name="Todd O. Klindt" userId="1df3fa7c-c494-4a85-882a-9739c72e8847" providerId="ADAL" clId="{FE8C29AD-078D-456B-B821-BE32DFB984F7}" dt="2023-05-12T21:42:26.559" v="128" actId="20577"/>
        <pc:sldMkLst>
          <pc:docMk/>
          <pc:sldMk cId="4073536698" sldId="1724"/>
        </pc:sldMkLst>
        <pc:spChg chg="mod">
          <ac:chgData name="Todd O. Klindt" userId="1df3fa7c-c494-4a85-882a-9739c72e8847" providerId="ADAL" clId="{FE8C29AD-078D-456B-B821-BE32DFB984F7}" dt="2023-05-12T21:42:26.559" v="128" actId="20577"/>
          <ac:spMkLst>
            <pc:docMk/>
            <pc:sldMk cId="4073536698" sldId="1724"/>
            <ac:spMk id="3" creationId="{FCBD8366-DE10-4E98-9811-ECBFEB447460}"/>
          </ac:spMkLst>
        </pc:spChg>
      </pc:sldChg>
      <pc:sldChg chg="delSp modSp mod">
        <pc:chgData name="Todd O. Klindt" userId="1df3fa7c-c494-4a85-882a-9739c72e8847" providerId="ADAL" clId="{FE8C29AD-078D-456B-B821-BE32DFB984F7}" dt="2023-05-12T21:00:54.108" v="34" actId="478"/>
        <pc:sldMkLst>
          <pc:docMk/>
          <pc:sldMk cId="3081612034" sldId="1729"/>
        </pc:sldMkLst>
        <pc:spChg chg="mod">
          <ac:chgData name="Todd O. Klindt" userId="1df3fa7c-c494-4a85-882a-9739c72e8847" providerId="ADAL" clId="{FE8C29AD-078D-456B-B821-BE32DFB984F7}" dt="2023-05-12T21:00:49.812" v="33" actId="20577"/>
          <ac:spMkLst>
            <pc:docMk/>
            <pc:sldMk cId="3081612034" sldId="1729"/>
            <ac:spMk id="3" creationId="{BC182031-E307-4B12-82A4-C375D5607B4B}"/>
          </ac:spMkLst>
        </pc:spChg>
        <pc:picChg chg="del">
          <ac:chgData name="Todd O. Klindt" userId="1df3fa7c-c494-4a85-882a-9739c72e8847" providerId="ADAL" clId="{FE8C29AD-078D-456B-B821-BE32DFB984F7}" dt="2023-05-12T21:00:54.108" v="34" actId="478"/>
          <ac:picMkLst>
            <pc:docMk/>
            <pc:sldMk cId="3081612034" sldId="1729"/>
            <ac:picMk id="6" creationId="{E0B6F4BD-CE4C-4061-96DC-E33F175F5566}"/>
          </ac:picMkLst>
        </pc:picChg>
      </pc:sldChg>
      <pc:sldChg chg="modSp mod">
        <pc:chgData name="Todd O. Klindt" userId="1df3fa7c-c494-4a85-882a-9739c72e8847" providerId="ADAL" clId="{FE8C29AD-078D-456B-B821-BE32DFB984F7}" dt="2023-05-12T21:09:25.464" v="71" actId="404"/>
        <pc:sldMkLst>
          <pc:docMk/>
          <pc:sldMk cId="4011675226" sldId="1733"/>
        </pc:sldMkLst>
        <pc:spChg chg="mod">
          <ac:chgData name="Todd O. Klindt" userId="1df3fa7c-c494-4a85-882a-9739c72e8847" providerId="ADAL" clId="{FE8C29AD-078D-456B-B821-BE32DFB984F7}" dt="2023-05-12T21:09:25.464" v="71" actId="404"/>
          <ac:spMkLst>
            <pc:docMk/>
            <pc:sldMk cId="4011675226" sldId="1733"/>
            <ac:spMk id="3" creationId="{1C7F86AA-732F-46BF-BD4D-110E6B3741BC}"/>
          </ac:spMkLst>
        </pc:spChg>
      </pc:sldChg>
      <pc:sldChg chg="addSp modSp new mod">
        <pc:chgData name="Todd O. Klindt" userId="1df3fa7c-c494-4a85-882a-9739c72e8847" providerId="ADAL" clId="{FE8C29AD-078D-456B-B821-BE32DFB984F7}" dt="2023-05-12T22:00:49.092" v="245" actId="1076"/>
        <pc:sldMkLst>
          <pc:docMk/>
          <pc:sldMk cId="3259269898" sldId="1741"/>
        </pc:sldMkLst>
        <pc:picChg chg="add mod">
          <ac:chgData name="Todd O. Klindt" userId="1df3fa7c-c494-4a85-882a-9739c72e8847" providerId="ADAL" clId="{FE8C29AD-078D-456B-B821-BE32DFB984F7}" dt="2023-05-12T22:00:49.092" v="245" actId="1076"/>
          <ac:picMkLst>
            <pc:docMk/>
            <pc:sldMk cId="3259269898" sldId="1741"/>
            <ac:picMk id="5" creationId="{671511F1-8E5A-6714-E8B2-61C5DCC4BC7E}"/>
          </ac:picMkLst>
        </pc:picChg>
      </pc:sldChg>
      <pc:sldChg chg="addSp modSp new mod">
        <pc:chgData name="Todd O. Klindt" userId="1df3fa7c-c494-4a85-882a-9739c72e8847" providerId="ADAL" clId="{FE8C29AD-078D-456B-B821-BE32DFB984F7}" dt="2023-05-12T22:07:25.147" v="248" actId="14100"/>
        <pc:sldMkLst>
          <pc:docMk/>
          <pc:sldMk cId="3247419106" sldId="1742"/>
        </pc:sldMkLst>
        <pc:picChg chg="add mod">
          <ac:chgData name="Todd O. Klindt" userId="1df3fa7c-c494-4a85-882a-9739c72e8847" providerId="ADAL" clId="{FE8C29AD-078D-456B-B821-BE32DFB984F7}" dt="2023-05-12T22:07:25.147" v="248" actId="14100"/>
          <ac:picMkLst>
            <pc:docMk/>
            <pc:sldMk cId="3247419106" sldId="1742"/>
            <ac:picMk id="5" creationId="{62096EDA-3A1E-24A3-EBC7-8094090AF843}"/>
          </ac:picMkLst>
        </pc:picChg>
      </pc:sldChg>
      <pc:sldChg chg="addSp modSp new mod">
        <pc:chgData name="Todd O. Klindt" userId="1df3fa7c-c494-4a85-882a-9739c72e8847" providerId="ADAL" clId="{FE8C29AD-078D-456B-B821-BE32DFB984F7}" dt="2023-05-12T22:08:17.263" v="287" actId="14100"/>
        <pc:sldMkLst>
          <pc:docMk/>
          <pc:sldMk cId="1673246898" sldId="1743"/>
        </pc:sldMkLst>
        <pc:spChg chg="mod">
          <ac:chgData name="Todd O. Klindt" userId="1df3fa7c-c494-4a85-882a-9739c72e8847" providerId="ADAL" clId="{FE8C29AD-078D-456B-B821-BE32DFB984F7}" dt="2023-05-12T22:07:51.676" v="279" actId="20577"/>
          <ac:spMkLst>
            <pc:docMk/>
            <pc:sldMk cId="1673246898" sldId="1743"/>
            <ac:spMk id="2" creationId="{500C32C9-D590-36B3-2998-A1D503A2BA93}"/>
          </ac:spMkLst>
        </pc:spChg>
        <pc:spChg chg="mod">
          <ac:chgData name="Todd O. Klindt" userId="1df3fa7c-c494-4a85-882a-9739c72e8847" providerId="ADAL" clId="{FE8C29AD-078D-456B-B821-BE32DFB984F7}" dt="2023-05-12T22:08:07.296" v="285" actId="20577"/>
          <ac:spMkLst>
            <pc:docMk/>
            <pc:sldMk cId="1673246898" sldId="1743"/>
            <ac:spMk id="3" creationId="{AC1CCFCB-4EE7-B97D-AB37-C40CF1878D1E}"/>
          </ac:spMkLst>
        </pc:spChg>
        <pc:picChg chg="add mod">
          <ac:chgData name="Todd O. Klindt" userId="1df3fa7c-c494-4a85-882a-9739c72e8847" providerId="ADAL" clId="{FE8C29AD-078D-456B-B821-BE32DFB984F7}" dt="2023-05-12T22:08:17.263" v="287" actId="14100"/>
          <ac:picMkLst>
            <pc:docMk/>
            <pc:sldMk cId="1673246898" sldId="1743"/>
            <ac:picMk id="5" creationId="{3C66D8FF-342C-B370-B678-1A4522C0303C}"/>
          </ac:picMkLst>
        </pc:picChg>
      </pc:sldChg>
    </pc:docChg>
  </pc:docChgLst>
  <pc:docChgLst>
    <pc:chgData name="Todd O. Klindt" userId="S::todd@toddklindt.com::1df3fa7c-c494-4a85-882a-9739c72e8847" providerId="AD" clId="Web-{9D56E9A6-5584-3FBF-1B3A-0EB416D8CA21}"/>
    <pc:docChg chg="modSld">
      <pc:chgData name="Todd O. Klindt" userId="S::todd@toddklindt.com::1df3fa7c-c494-4a85-882a-9739c72e8847" providerId="AD" clId="Web-{9D56E9A6-5584-3FBF-1B3A-0EB416D8CA21}" dt="2021-12-14T15:19:19.966" v="56"/>
      <pc:docMkLst>
        <pc:docMk/>
      </pc:docMkLst>
      <pc:sldChg chg="modNotes">
        <pc:chgData name="Todd O. Klindt" userId="S::todd@toddklindt.com::1df3fa7c-c494-4a85-882a-9739c72e8847" providerId="AD" clId="Web-{9D56E9A6-5584-3FBF-1B3A-0EB416D8CA21}" dt="2021-12-14T15:19:19.966" v="56"/>
        <pc:sldMkLst>
          <pc:docMk/>
          <pc:sldMk cId="3063612172" sldId="1676"/>
        </pc:sldMkLst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gif>
</file>

<file path=ppt/media/image16.png>
</file>

<file path=ppt/media/image17.png>
</file>

<file path=ppt/media/image18.png>
</file>

<file path=ppt/media/image19.svg>
</file>

<file path=ppt/media/image2.png>
</file>

<file path=ppt/media/image20.jpe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43DDBF-9B17-4AE8-AF54-6FC0484FCEC8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32297F-98D6-468F-9C2F-23F2AD5F9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801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office.com/article/assign-admin-roles-in-office-365-for-business-eac4d046-1afd-4f1a-85fc-8219c79e1504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ocs.microsoft.com/azure/active-directory/active-directory-assign-admin-roles-azure-portal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powershellblogger.com/2016/02/connect-to-all-office-365-services-with-powershell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lessons.com/create-powershell-azure-function/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youtube.com/watch?v=0-DSwZyK2Zo&amp;ab_channel=Microsoft365Community" TargetMode="External"/><Relationship Id="rId4" Type="http://schemas.openxmlformats.org/officeDocument/2006/relationships/hyperlink" Target="https://docs.microsoft.com/en-us/azure/azure-functions/functions-reference-powershell?tabs=portal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marketplace.visualstudio.com/items?itemName=ms-vscode.PowerShell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Termina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develop/howto-create-self-signed-certificate#:~:text=Use%20this%20option%20to%20create%20a%20certificate%20and,name%20that%20you%20wish%20to%20give%20your%20certificate.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sing and dance PowerShell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95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Generated with </a:t>
            </a:r>
            <a:r>
              <a:rPr lang="en-US" err="1"/>
              <a:t>Autorest</a:t>
            </a:r>
            <a:endParaRPr lang="en-US"/>
          </a:p>
          <a:p>
            <a:r>
              <a:rPr lang="en-US"/>
              <a:t>Open to input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6010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157 cmdlets</a:t>
            </a:r>
          </a:p>
          <a:p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16.0.8924.1200 - 166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16.0.5214.1200 - 4/26/2016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16.0.6420.0 - 4/30/2017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16.0.6802.1200 -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8/10/2017</a:t>
            </a:r>
            <a:endParaRPr lang="en-US"/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16.0.7521.1200 – 3/29/2018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16.0.8414.1200 – 01/02/2019 – 155 cmdlets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16.0.8525.1200 – 02/06/2019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/>
              <a:t>Recently added Hubs, tenant cmdlets, multi-geo</a:t>
            </a:r>
          </a:p>
          <a:p>
            <a:endParaRPr lang="en-US"/>
          </a:p>
          <a:p>
            <a:r>
              <a:rPr lang="en-US"/>
              <a:t>155 cmdlets of power!</a:t>
            </a:r>
          </a:p>
          <a:p>
            <a:r>
              <a:rPr lang="en-US"/>
              <a:t>55 gets</a:t>
            </a:r>
          </a:p>
          <a:p>
            <a:r>
              <a:rPr lang="en-US"/>
              <a:t>23 sets</a:t>
            </a:r>
          </a:p>
          <a:p>
            <a:r>
              <a:rPr lang="en-US"/>
              <a:t>6 new &amp; 10 adds</a:t>
            </a:r>
          </a:p>
          <a:p>
            <a:r>
              <a:rPr lang="en-US"/>
              <a:t>8 hub</a:t>
            </a:r>
          </a:p>
          <a:p>
            <a:r>
              <a:rPr lang="en-US"/>
              <a:t>14 geo</a:t>
            </a:r>
          </a:p>
          <a:p>
            <a:endParaRPr lang="en-US"/>
          </a:p>
          <a:p>
            <a:r>
              <a:rPr lang="en-US"/>
              <a:t>24 removes!</a:t>
            </a:r>
          </a:p>
          <a:p>
            <a:endParaRPr lang="en-US"/>
          </a:p>
          <a:p>
            <a:r>
              <a:rPr lang="en-US"/>
              <a:t>Smallest object is </a:t>
            </a:r>
            <a:r>
              <a:rPr lang="en-US" err="1"/>
              <a:t>SPOSite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E80DFA-413D-48C1-BD67-393802669ACC}" type="slidenum">
              <a:rPr lang="en-NZ" smtClean="0"/>
              <a:t>16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9223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update this to reflect the new install and potentially new cmdlets</a:t>
            </a:r>
          </a:p>
          <a:p>
            <a:endParaRPr lang="en-US" dirty="0"/>
          </a:p>
          <a:p>
            <a:r>
              <a:rPr lang="en-US" dirty="0"/>
              <a:t>Add-</a:t>
            </a:r>
            <a:r>
              <a:rPr lang="en-US" dirty="0" err="1"/>
              <a:t>PowerAppsAccount</a:t>
            </a:r>
            <a:endParaRPr lang="en-US" dirty="0"/>
          </a:p>
          <a:p>
            <a:r>
              <a:rPr lang="en-US" dirty="0"/>
              <a:t>$pass = </a:t>
            </a:r>
            <a:r>
              <a:rPr lang="en-US" dirty="0" err="1"/>
              <a:t>ConvertTo-SecureString</a:t>
            </a:r>
            <a:r>
              <a:rPr lang="en-US" dirty="0"/>
              <a:t> "password" -</a:t>
            </a:r>
            <a:r>
              <a:rPr lang="en-US" dirty="0" err="1"/>
              <a:t>AsPlainText</a:t>
            </a:r>
            <a:r>
              <a:rPr lang="en-US" dirty="0"/>
              <a:t> –Force</a:t>
            </a:r>
          </a:p>
          <a:p>
            <a:r>
              <a:rPr lang="en-US" dirty="0"/>
              <a:t>Add-</a:t>
            </a:r>
            <a:r>
              <a:rPr lang="en-US" dirty="0" err="1"/>
              <a:t>PowerAppsAccount</a:t>
            </a:r>
            <a:r>
              <a:rPr lang="en-US" dirty="0"/>
              <a:t> -Username foo@bar.com -Password $pass</a:t>
            </a:r>
          </a:p>
          <a:p>
            <a:endParaRPr lang="en-US" dirty="0"/>
          </a:p>
          <a:p>
            <a:r>
              <a:rPr lang="en-US" dirty="0"/>
              <a:t>Admins need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paid PowerApps Plan 2 license or a PowerApps Plan 2 trial license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Office 365 Global Administrator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Azure Active Directory Global Administrator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32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Azure AD for Graph</a:t>
            </a:r>
          </a:p>
          <a:p>
            <a:r>
              <a:rPr lang="en-US"/>
              <a:t>Graph SDK</a:t>
            </a:r>
          </a:p>
          <a:p>
            <a:r>
              <a:rPr lang="en-US"/>
              <a:t>SharePoint PNP PowerShell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058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have multiple versions installed in multiple locations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8662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http://powershellblogger.com/2016/02/connect-to-all-office-365-services-with-powershell</a:t>
            </a:r>
            <a:endParaRPr lang="en-US"/>
          </a:p>
          <a:p>
            <a:endParaRPr lang="en-US"/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Office 365 Multi Tenant (MT)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Office 365 Dedicated (D)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SharePoint 2013 on-premises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SharePoint 2016 on-premises</a:t>
            </a:r>
          </a:p>
          <a:p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Uninstall-Module </a:t>
            </a:r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SharePointPnPPowerShellOnline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</a:t>
            </a:r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AllVersions</a:t>
            </a:r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install-Module </a:t>
            </a:r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SharePointPnPPowerShellOnline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[-force] [-</a:t>
            </a:r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skippublishercheck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</a:t>
            </a:r>
          </a:p>
          <a:p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3.2.1810.0 – 365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3.5.1901.0 - 382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28656-9BA7-4CE2-8C78-1DC54D49B41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8715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Add can set values like modified date</a:t>
            </a:r>
          </a:p>
          <a:p>
            <a:r>
              <a:rPr lang="en-US"/>
              <a:t>Copy and Move work cross site collection (remember </a:t>
            </a:r>
            <a:r>
              <a:rPr lang="en-US" err="1"/>
              <a:t>auth</a:t>
            </a:r>
            <a:r>
              <a:rPr lang="en-US"/>
              <a:t>)</a:t>
            </a:r>
          </a:p>
          <a:p>
            <a:r>
              <a:rPr lang="en-US"/>
              <a:t>Find is scoped at web level</a:t>
            </a:r>
          </a:p>
          <a:p>
            <a:r>
              <a:rPr lang="en-US"/>
              <a:t>Get is download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28656-9BA7-4CE2-8C78-1DC54D49B41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437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Vesa</a:t>
            </a:r>
            <a:r>
              <a:rPr lang="en-US"/>
              <a:t> is the adult supervision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28656-9BA7-4CE2-8C78-1DC54D49B41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271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9273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How To Create PowerShell Azure Function - Azure Lessons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PowerShell developer reference for Azure Functions | Microsoft Docs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PnP PowerShell Core + Azure Functions = Easy SharePoint and Teams automation – YouTube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077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I’m an admin at heart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Take a poll of the room to see what people’s exposure 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938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 to keep the old </a:t>
            </a:r>
          </a:p>
          <a:p>
            <a:r>
              <a:rPr lang="en-US" dirty="0" err="1"/>
              <a:t>Microsoft.Online.SharePoint.PowerShell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874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Demos on the M365pnp 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4102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452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Maturity model talk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20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Source Control in GitHub and Azure DevOps</a:t>
            </a:r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https://code.visualstudio.com/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https://marketplace.visualstudio.com/items?itemName=ms-vscode.PowerShell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04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it from the Windows Store or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Settings are conveniently located in a JSON file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https://github.com/Microsoft/Terminal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87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28656-9BA7-4CE2-8C78-1DC54D49B4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32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 on PowerShell 7 to get this to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371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Create a self-signed public certificate to authenticate your application - Microsoft identity platform | Microsoft Docs</a:t>
            </a:r>
            <a:endParaRPr lang="en-US" dirty="0"/>
          </a:p>
          <a:p>
            <a:endParaRPr lang="en-US" dirty="0"/>
          </a:p>
          <a:p>
            <a:r>
              <a:rPr lang="en-US" dirty="0"/>
              <a:t>C:\Users\todd_\Todd Klindt Consulting LLC\Conference Presentations - Presentations\Chicago</a:t>
            </a:r>
          </a:p>
          <a:p>
            <a:r>
              <a:rPr lang="en-US" dirty="0"/>
              <a:t>Demo has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2297F-98D6-468F-9C2F-23F2AD5F977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731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the Az/</a:t>
            </a:r>
            <a:r>
              <a:rPr lang="en-US" dirty="0" err="1"/>
              <a:t>AzureRM</a:t>
            </a:r>
            <a:r>
              <a:rPr lang="en-US" dirty="0"/>
              <a:t> module</a:t>
            </a:r>
          </a:p>
          <a:p>
            <a:endParaRPr lang="en-US" dirty="0"/>
          </a:p>
          <a:p>
            <a:r>
              <a:rPr lang="en-US" dirty="0"/>
              <a:t>User, domain, group, license</a:t>
            </a:r>
          </a:p>
          <a:p>
            <a:r>
              <a:rPr lang="en-US" dirty="0"/>
              <a:t>Install-Module </a:t>
            </a:r>
            <a:r>
              <a:rPr lang="en-US" dirty="0" err="1"/>
              <a:t>azuread</a:t>
            </a:r>
            <a:endParaRPr lang="en-US" dirty="0"/>
          </a:p>
          <a:p>
            <a:r>
              <a:rPr lang="en-US" dirty="0" err="1"/>
              <a:t>MSOnline</a:t>
            </a:r>
            <a:endParaRPr lang="en-US" dirty="0"/>
          </a:p>
          <a:p>
            <a:r>
              <a:rPr lang="en-US" dirty="0"/>
              <a:t>1.1.183.8 – 96</a:t>
            </a:r>
          </a:p>
          <a:p>
            <a:endParaRPr lang="en-US" dirty="0"/>
          </a:p>
          <a:p>
            <a:r>
              <a:rPr lang="en-US" dirty="0" err="1"/>
              <a:t>AzureAD</a:t>
            </a:r>
            <a:endParaRPr lang="en-US" dirty="0"/>
          </a:p>
          <a:p>
            <a:r>
              <a:rPr lang="en-US" dirty="0"/>
              <a:t>2.0.1.3  – 164 cmdlets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28656-9BA7-4CE2-8C78-1DC54D49B41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F727919-C765-8773-822A-47A011476A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36" y="3509962"/>
            <a:ext cx="2474964" cy="3652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370171-E795-6A4C-378E-DB8E405E9C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550" y="-60960"/>
            <a:ext cx="8258939" cy="698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852C3D-5442-9339-50B5-57D94AF5E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0892" y="853123"/>
            <a:ext cx="7152028" cy="2387600"/>
          </a:xfrm>
        </p:spPr>
        <p:txBody>
          <a:bodyPr anchor="b"/>
          <a:lstStyle>
            <a:lvl1pPr algn="ctr">
              <a:defRPr sz="6000">
                <a:solidFill>
                  <a:srgbClr val="65B34B"/>
                </a:solidFill>
                <a:latin typeface="Possum Saltare NF" panose="020A06030303010201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43D813-C9E7-0253-B9AB-175804948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0892" y="3332798"/>
            <a:ext cx="715202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2349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ckground, title &amp; list + n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 txBox="1">
            <a:spLocks/>
          </p:cNvSpPr>
          <p:nvPr userDrawn="1"/>
        </p:nvSpPr>
        <p:spPr>
          <a:xfrm>
            <a:off x="438311" y="1231464"/>
            <a:ext cx="9229228" cy="4172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4862" marR="0" indent="-254862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 typeface="Arial" pitchFamily="34" charset="0"/>
              <a:buChar char="•"/>
              <a:tabLst/>
              <a:defRPr sz="2701" kern="1200" spc="-53" baseline="0">
                <a:solidFill>
                  <a:srgbClr val="333333"/>
                </a:solidFill>
                <a:latin typeface="+mj-lt"/>
                <a:ea typeface="+mn-ea"/>
                <a:cs typeface="+mn-cs"/>
              </a:defRPr>
            </a:lvl1pPr>
            <a:lvl2pPr marL="429931" marR="0" indent="-175069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18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2pPr>
            <a:lvl3pPr marL="599044" marR="0" indent="-169114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>
                <a:tab pos="599044" algn="l"/>
              </a:tabLst>
              <a:defRPr sz="18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3pPr>
            <a:lvl4pPr marL="772922" marR="0" indent="-173878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15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4pPr>
            <a:lvl5pPr marL="942036" marR="0" indent="-169114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>
                <a:tab pos="942036" algn="l"/>
              </a:tabLst>
              <a:defRPr sz="15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5pPr>
            <a:lvl6pPr marL="1886377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355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33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311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Clr>
                <a:srgbClr val="0071BC"/>
              </a:buClr>
              <a:buSzPct val="120000"/>
              <a:buFont typeface="Segoe UI Light" panose="020B0502040204020203" pitchFamily="34" charset="0"/>
              <a:buNone/>
            </a:pPr>
            <a:br>
              <a:rPr lang="en-US" sz="1400"/>
            </a:br>
            <a:endParaRPr lang="en-US" sz="1400"/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E46512F4-588A-4FDF-9F42-594AFFBFDBA2}"/>
              </a:ext>
            </a:extLst>
          </p:cNvPr>
          <p:cNvSpPr txBox="1">
            <a:spLocks/>
          </p:cNvSpPr>
          <p:nvPr userDrawn="1"/>
        </p:nvSpPr>
        <p:spPr>
          <a:xfrm>
            <a:off x="598970" y="1247722"/>
            <a:ext cx="7609337" cy="388935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54862" marR="0" indent="-254862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 typeface="Arial" pitchFamily="34" charset="0"/>
              <a:buChar char="•"/>
              <a:tabLst/>
              <a:defRPr sz="2701" kern="1200" spc="-53" baseline="0">
                <a:solidFill>
                  <a:srgbClr val="333333"/>
                </a:solidFill>
                <a:latin typeface="+mj-lt"/>
                <a:ea typeface="+mn-ea"/>
                <a:cs typeface="+mn-cs"/>
              </a:defRPr>
            </a:lvl1pPr>
            <a:lvl2pPr marL="429931" marR="0" indent="-175069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18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2pPr>
            <a:lvl3pPr marL="599044" marR="0" indent="-169114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>
                <a:tab pos="599044" algn="l"/>
              </a:tabLst>
              <a:defRPr sz="18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3pPr>
            <a:lvl4pPr marL="772922" marR="0" indent="-173878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/>
              <a:defRPr sz="15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4pPr>
            <a:lvl5pPr marL="942036" marR="0" indent="-169114" algn="l" defTabSz="68595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"/>
              <a:tabLst>
                <a:tab pos="942036" algn="l"/>
              </a:tabLst>
              <a:defRPr sz="1500" kern="1200" spc="0" baseline="0">
                <a:solidFill>
                  <a:srgbClr val="333333"/>
                </a:solidFill>
                <a:latin typeface="+mn-lt"/>
                <a:ea typeface="+mn-ea"/>
                <a:cs typeface="+mn-cs"/>
              </a:defRPr>
            </a:lvl5pPr>
            <a:lvl6pPr marL="1886377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355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33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311" indent="-171489" algn="l" defTabSz="6859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Clr>
                <a:srgbClr val="D2421F"/>
              </a:buClr>
              <a:buSzPct val="100000"/>
              <a:buNone/>
            </a:pPr>
            <a:r>
              <a:rPr lang="en-US" sz="1400">
                <a:solidFill>
                  <a:schemeClr val="tx1">
                    <a:lumMod val="50000"/>
                  </a:schemeClr>
                </a:solidFill>
              </a:rPr>
              <a:t> </a:t>
            </a:r>
            <a:br>
              <a:rPr lang="en-US" sz="1400"/>
            </a:br>
            <a:endParaRPr lang="en-US" sz="140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9EC5332B-DD29-495D-B16D-7DA5AEED30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01834" y="2204847"/>
            <a:ext cx="8936019" cy="3576355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200000"/>
              </a:lnSpc>
              <a:buClr>
                <a:srgbClr val="FFC000"/>
              </a:buClr>
              <a:buSzPct val="120000"/>
              <a:buFont typeface="Wingdings" panose="05000000000000000000" pitchFamily="2" charset="2"/>
              <a:buChar char="§"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1F82CC6-9E8E-4DF3-9AD1-A399C8F199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3829" y="1231464"/>
            <a:ext cx="8936019" cy="646331"/>
          </a:xfrm>
          <a:prstGeom prst="rect">
            <a:avLst/>
          </a:prstGeom>
        </p:spPr>
        <p:txBody>
          <a:bodyPr anchor="ctr"/>
          <a:lstStyle>
            <a:lvl1pPr>
              <a:defRPr sz="2400" b="1" spc="3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4277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4" grpId="0" build="p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ccent Color 1">
    <p:bg>
      <p:bgPr>
        <a:solidFill>
          <a:srgbClr val="4825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478025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A4983-A0BB-48DE-B0B7-5E8D957AC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F496A9-2EDE-4386-9333-82A8BD8B4552}"/>
              </a:ext>
            </a:extLst>
          </p:cNvPr>
          <p:cNvSpPr txBox="1"/>
          <p:nvPr/>
        </p:nvSpPr>
        <p:spPr>
          <a:xfrm>
            <a:off x="601576" y="1924634"/>
            <a:ext cx="109888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660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DC6A0B9-A131-459F-A4CA-C782A27C7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7" y="1145145"/>
            <a:ext cx="10515600" cy="779489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4623B6D-ED74-4261-A059-280F11BBEE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6" y="2758738"/>
            <a:ext cx="11653523" cy="2052030"/>
          </a:xfrm>
        </p:spPr>
        <p:txBody>
          <a:bodyPr>
            <a:spAutoFit/>
          </a:bodyPr>
          <a:lstStyle>
            <a:lvl1pPr>
              <a:defRPr sz="3921"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5753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mo slide">
    <p:bg>
      <p:bgPr>
        <a:solidFill>
          <a:srgbClr val="4825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88380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solidFill>
                  <a:srgbClr val="48258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79308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F727919-C765-8773-822A-47A011476A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36" y="3509962"/>
            <a:ext cx="2474964" cy="3652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370171-E795-6A4C-378E-DB8E405E9C1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550" y="-60960"/>
            <a:ext cx="8258939" cy="698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852C3D-5442-9339-50B5-57D94AF5E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0892" y="853123"/>
            <a:ext cx="715202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43D813-C9E7-0253-B9AB-175804948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0892" y="3332798"/>
            <a:ext cx="715202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731219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3DC51-BC50-5AB0-03DB-FC1F2EBE4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08194-22DB-2E7F-77D6-D8DC91DD9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39965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18504-353E-9C83-BAAD-30CEFCD75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C4FD1-2806-FC59-5E3A-61E031ECA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30333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31080-2F46-5778-74C3-6FA333736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E4F94-DD48-8D66-9123-44DE0A49B2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8BA22-C276-416D-8477-E61FB0B9E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82896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D695F-B0D5-D7E2-A5E1-EE8CA1C0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61E04-B955-045C-CD6C-2FD1CCCA0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6A4B8F-FB3A-7EEA-2462-CFE690CA0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A25000-80C5-53C8-0AB4-0721A3A820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C5F8B-BF3B-4FCB-E245-A856B2936F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20402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3DC51-BC50-5AB0-03DB-FC1F2EBE4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08194-22DB-2E7F-77D6-D8DC91DD9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16242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1C6BC-9E2B-DDC0-16AA-DEFB00ED2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4290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730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18504-353E-9C83-BAAD-30CEFCD75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C4FD1-2806-FC59-5E3A-61E031ECA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973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31080-2F46-5778-74C3-6FA333736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E4F94-DD48-8D66-9123-44DE0A49B2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8BA22-C276-416D-8477-E61FB0B9E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21683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D695F-B0D5-D7E2-A5E1-EE8CA1C0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61E04-B955-045C-CD6C-2FD1CCCA0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6A4B8F-FB3A-7EEA-2462-CFE690CA0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A25000-80C5-53C8-0AB4-0721A3A820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C5F8B-BF3B-4FCB-E245-A856B2936F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81609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1C6BC-9E2B-DDC0-16AA-DEFB00ED2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6660449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682781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09160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Introduction + nodes">
    <p:bg>
      <p:bgPr>
        <a:solidFill>
          <a:schemeClr val="bg2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1EF71C5F-7712-4A89-AFF5-B1565E2D89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53263" y="1778864"/>
            <a:ext cx="6588313" cy="646331"/>
          </a:xfrm>
          <a:prstGeom prst="rect">
            <a:avLst/>
          </a:prstGeom>
        </p:spPr>
        <p:txBody>
          <a:bodyPr anchor="ctr"/>
          <a:lstStyle>
            <a:lvl1pPr>
              <a:defRPr lang="en-US" sz="2400" b="1" spc="3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0AF3621E-A65A-47DC-83E1-003DBAF1BF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53263" y="3103363"/>
            <a:ext cx="6609332" cy="2958714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200000"/>
              </a:lnSpc>
              <a:buClr>
                <a:srgbClr val="FFC000"/>
              </a:buClr>
              <a:buSzPct val="120000"/>
              <a:buFont typeface="Wingdings" panose="05000000000000000000" pitchFamily="2" charset="2"/>
              <a:buChar char="§"/>
              <a:defRPr sz="16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77C6344-5B9A-447F-9A5F-257D2D3711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2214" y="2354313"/>
            <a:ext cx="3248836" cy="3248836"/>
          </a:xfrm>
          <a:prstGeom prst="ellipse">
            <a:avLst/>
          </a:prstGeom>
          <a:ln w="0"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677748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5AF36B0-8614-C949-A0DA-EC52B912845D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4274"/>
          <a:stretch/>
        </p:blipFill>
        <p:spPr>
          <a:xfrm>
            <a:off x="-64008" y="-54864"/>
            <a:ext cx="12323064" cy="6973824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D9C7FD-1C53-13F4-D0EF-52D46E651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29009-BF90-2012-83AD-40C7DEDD8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738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5" r:id="rId1"/>
    <p:sldLayoutId id="2147483946" r:id="rId2"/>
    <p:sldLayoutId id="2147483947" r:id="rId3"/>
    <p:sldLayoutId id="2147483948" r:id="rId4"/>
    <p:sldLayoutId id="2147483949" r:id="rId5"/>
    <p:sldLayoutId id="2147483950" r:id="rId6"/>
    <p:sldLayoutId id="2147483951" r:id="rId7"/>
    <p:sldLayoutId id="2147483952" r:id="rId8"/>
    <p:sldLayoutId id="2147483953" r:id="rId9"/>
    <p:sldLayoutId id="2147483954" r:id="rId10"/>
    <p:sldLayoutId id="2147483955" r:id="rId11"/>
    <p:sldLayoutId id="2147483957" r:id="rId12"/>
    <p:sldLayoutId id="2147483958" r:id="rId13"/>
    <p:sldLayoutId id="2147483960" r:id="rId14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6FA3F4-852C-535C-49C9-6EFF3002145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1" b="47598"/>
          <a:stretch/>
        </p:blipFill>
        <p:spPr>
          <a:xfrm>
            <a:off x="-64314" y="-60960"/>
            <a:ext cx="12368074" cy="700278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D9C7FD-1C53-13F4-D0EF-52D46E651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29009-BF90-2012-83AD-40C7DEDD8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471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office.com/en-us/article/Create-an-app-password-for-Office-365-3e7c860f-bda4-4441-a618-b53953ee1183" TargetMode="External"/><Relationship Id="rId2" Type="http://schemas.openxmlformats.org/officeDocument/2006/relationships/hyperlink" Target="https://account.activedirectory.windowsazure.com/UserManagement/MfaSettings.aspx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graph/msgraph-sdk-powershel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pngall.com/team-work-png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ddklindt.com/PoshUpdateModule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www.toddklindt.com/techorama" TargetMode="External"/><Relationship Id="rId4" Type="http://schemas.openxmlformats.org/officeDocument/2006/relationships/hyperlink" Target="mailto:Todd.klindt@sympraxisconsulting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np/powershel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tenant-admin.sharepoint.com/" TargetMode="External"/><Relationship Id="rId2" Type="http://schemas.openxmlformats.org/officeDocument/2006/relationships/hyperlink" Target="mailto:yourname@tenant.onmicrosoft.com" TargetMode="Externa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sdn.microsoft.com/vesku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rencore.com/products/spcaf/" TargetMode="External"/><Relationship Id="rId4" Type="http://schemas.openxmlformats.org/officeDocument/2006/relationships/hyperlink" Target="https://www.powershellgallery.com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aka.ms/m365/devprogram" TargetMode="External"/><Relationship Id="rId3" Type="http://schemas.openxmlformats.org/officeDocument/2006/relationships/hyperlink" Target="https://www.toddklindt.com/posh" TargetMode="External"/><Relationship Id="rId7" Type="http://schemas.openxmlformats.org/officeDocument/2006/relationships/hyperlink" Target="https://aka.ms/m365pnp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pnp.github.io/script-samples" TargetMode="External"/><Relationship Id="rId5" Type="http://schemas.openxmlformats.org/officeDocument/2006/relationships/hyperlink" Target="https://office365itpros.com/" TargetMode="External"/><Relationship Id="rId10" Type="http://schemas.openxmlformats.org/officeDocument/2006/relationships/hyperlink" Target="https://freepngimg.com/png/10601-click-here-png-picture" TargetMode="External"/><Relationship Id="rId4" Type="http://schemas.openxmlformats.org/officeDocument/2006/relationships/hyperlink" Target="https://www.sharepointdiary.com/" TargetMode="External"/><Relationship Id="rId9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jpeg"/><Relationship Id="rId7" Type="http://schemas.openxmlformats.org/officeDocument/2006/relationships/hyperlink" Target="http://www.toddklindt.com/techorama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://www.toddklindt.com/" TargetMode="External"/><Relationship Id="rId5" Type="http://schemas.openxmlformats.org/officeDocument/2006/relationships/hyperlink" Target="mailto:todd.klindt@sympraxisconsulting.com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ithub1s.com/pnp/powershell" TargetMode="External"/><Relationship Id="rId5" Type="http://schemas.openxmlformats.org/officeDocument/2006/relationships/hyperlink" Target="https://vscode.dev/" TargetMode="External"/><Relationship Id="rId4" Type="http://schemas.openxmlformats.org/officeDocument/2006/relationships/hyperlink" Target="https://marketplace.visualstudio.com/items?itemName=ms-vscode.PowerShel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Termina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toddklindt.com/GetDevTenant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pngimg.com/download/938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E4293C-7319-4BBB-805D-481E99FD7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0892" y="1195384"/>
            <a:ext cx="7152028" cy="23876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Making Admin Magic with PowerShell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1A4C4D8-1BC0-40CA-B1F7-3421F569BC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wrap="square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Woo </a:t>
            </a:r>
            <a:r>
              <a:rPr lang="en-US" dirty="0" err="1"/>
              <a:t>Hoo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8128311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B082D-9A36-4BA1-89E4-513F4224D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Windows Credential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F86AA-732F-46BF-BD4D-110E6B3741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7" y="2009928"/>
            <a:ext cx="7622036" cy="5198667"/>
          </a:xfrm>
        </p:spPr>
        <p:txBody>
          <a:bodyPr/>
          <a:lstStyle/>
          <a:p>
            <a:r>
              <a:rPr lang="en-US" dirty="0"/>
              <a:t>Built into Windows</a:t>
            </a:r>
          </a:p>
          <a:p>
            <a:r>
              <a:rPr lang="en-US" dirty="0"/>
              <a:t>Let Microsoft worry about storing them securely</a:t>
            </a:r>
          </a:p>
          <a:p>
            <a:r>
              <a:rPr lang="en-US" dirty="0"/>
              <a:t>Add-</a:t>
            </a:r>
            <a:r>
              <a:rPr lang="en-US" dirty="0" err="1"/>
              <a:t>PnPStoredCredential</a:t>
            </a:r>
            <a:endParaRPr lang="en-US" dirty="0"/>
          </a:p>
          <a:p>
            <a:r>
              <a:rPr lang="en-US" dirty="0"/>
              <a:t>Get-</a:t>
            </a:r>
            <a:r>
              <a:rPr lang="en-US" dirty="0" err="1"/>
              <a:t>PnPStoredCredential</a:t>
            </a:r>
            <a:endParaRPr lang="en-US" dirty="0"/>
          </a:p>
          <a:p>
            <a:endParaRPr lang="en-US" dirty="0"/>
          </a:p>
          <a:p>
            <a:r>
              <a:rPr lang="en-US" sz="3600" dirty="0"/>
              <a:t>No Secret Management Support </a:t>
            </a:r>
            <a:r>
              <a:rPr lang="en-US" sz="3600" dirty="0">
                <a:sym typeface="Wingdings" panose="05000000000000000000" pitchFamily="2" charset="2"/>
              </a:rPr>
              <a:t></a:t>
            </a:r>
            <a:endParaRPr lang="en-US" sz="3600" dirty="0"/>
          </a:p>
          <a:p>
            <a:endParaRPr lang="en-US" dirty="0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137E933A-E3A9-4FBA-86F5-40BE64981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0606" y="695058"/>
            <a:ext cx="3563154" cy="4462041"/>
          </a:xfrm>
          <a:prstGeom prst="rect">
            <a:avLst/>
          </a:prstGeom>
        </p:spPr>
      </p:pic>
      <p:pic>
        <p:nvPicPr>
          <p:cNvPr id="6" name="Picture 5" descr="A picture containing text, monitor, electronics&#10;&#10;Description automatically generated">
            <a:extLst>
              <a:ext uri="{FF2B5EF4-FFF2-40B4-BE49-F238E27FC236}">
                <a16:creationId xmlns:a16="http://schemas.microsoft.com/office/drawing/2014/main" id="{6FA63236-1347-473F-A882-B0DE6FC805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745" y="2926079"/>
            <a:ext cx="5810015" cy="33691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1322F42-3649-4C02-AD79-1EA9FE84FB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745" y="1807570"/>
            <a:ext cx="6071645" cy="351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67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CA435-AD8C-4E64-89D0-03854AB53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 Quick Word about MFA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1E548-C3E5-4509-AB1D-C499020553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2071754"/>
            <a:ext cx="11653523" cy="1550168"/>
          </a:xfrm>
        </p:spPr>
        <p:txBody>
          <a:bodyPr/>
          <a:lstStyle/>
          <a:p>
            <a:r>
              <a:rPr lang="en-US" sz="3200" dirty="0"/>
              <a:t>Depends on your authentication provider</a:t>
            </a:r>
          </a:p>
          <a:p>
            <a:r>
              <a:rPr lang="en-US" sz="3200" dirty="0">
                <a:latin typeface="+mn-lt"/>
                <a:hlinkClick r:id="rId2"/>
              </a:rPr>
              <a:t>Enable MFA at the tenant (</a:t>
            </a:r>
            <a:r>
              <a:rPr lang="en-US" sz="3200" dirty="0" err="1">
                <a:latin typeface="+mn-lt"/>
                <a:hlinkClick r:id="rId2"/>
              </a:rPr>
              <a:t>AzureAD</a:t>
            </a:r>
            <a:r>
              <a:rPr lang="en-US" sz="3200" dirty="0">
                <a:latin typeface="+mn-lt"/>
                <a:hlinkClick r:id="rId2"/>
              </a:rPr>
              <a:t>) level</a:t>
            </a:r>
            <a:endParaRPr lang="en-US" sz="3200" dirty="0">
              <a:latin typeface="+mn-lt"/>
            </a:endParaRPr>
          </a:p>
          <a:p>
            <a:r>
              <a:rPr lang="en-US" sz="3200" dirty="0">
                <a:latin typeface="+mn-lt"/>
                <a:hlinkClick r:id="rId3"/>
              </a:rPr>
              <a:t>Create an app password for your account</a:t>
            </a:r>
            <a:endParaRPr lang="en-US" sz="3200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3F91B7-57BC-485B-92B3-7928917E27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2752" y="3804781"/>
            <a:ext cx="3620007" cy="295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22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AD969-533B-4EBD-9223-0D528C3FE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57" y="1322551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Certificates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752B9-3872-4BE6-8BCB-43131543E7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5063" y="2642992"/>
            <a:ext cx="11653523" cy="2052030"/>
          </a:xfrm>
        </p:spPr>
        <p:txBody>
          <a:bodyPr/>
          <a:lstStyle/>
          <a:p>
            <a:r>
              <a:rPr lang="en-US" dirty="0"/>
              <a:t>Good for server to server authentication</a:t>
            </a:r>
          </a:p>
          <a:p>
            <a:r>
              <a:rPr lang="en-US" dirty="0"/>
              <a:t>Better than storing username and password or secret</a:t>
            </a:r>
          </a:p>
          <a:p>
            <a:r>
              <a:rPr lang="en-US" dirty="0"/>
              <a:t>Self signed cert for testing</a:t>
            </a:r>
          </a:p>
          <a:p>
            <a:r>
              <a:rPr lang="en-US" dirty="0"/>
              <a:t>More on this later</a:t>
            </a:r>
          </a:p>
        </p:txBody>
      </p:sp>
    </p:spTree>
    <p:extLst>
      <p:ext uri="{BB962C8B-B14F-4D97-AF65-F5344CB8AC3E}">
        <p14:creationId xmlns:p14="http://schemas.microsoft.com/office/powerpoint/2010/main" val="460649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Microsoft Modules</a:t>
            </a:r>
          </a:p>
        </p:txBody>
      </p:sp>
    </p:spTree>
    <p:extLst>
      <p:ext uri="{BB962C8B-B14F-4D97-AF65-F5344CB8AC3E}">
        <p14:creationId xmlns:p14="http://schemas.microsoft.com/office/powerpoint/2010/main" val="206321916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541" y="696405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Connect to your Azure AD Tenant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392498" y="2052859"/>
            <a:ext cx="11653523" cy="2839570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>
                <a:latin typeface="+mn-lt"/>
                <a:cs typeface="Courier New" panose="02070309020205020404" pitchFamily="49" charset="0"/>
              </a:rPr>
              <a:t>MSOnline</a:t>
            </a:r>
            <a:r>
              <a:rPr lang="en-US" dirty="0">
                <a:latin typeface="+mn-lt"/>
                <a:cs typeface="Courier New" panose="02070309020205020404" pitchFamily="49" charset="0"/>
              </a:rPr>
              <a:t> (Deprecated)</a:t>
            </a:r>
          </a:p>
          <a:p>
            <a:pPr marL="457112" lvl="1" indent="0">
              <a:buNone/>
            </a:pP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$Credentials = Get-Credential</a:t>
            </a:r>
          </a:p>
          <a:p>
            <a:pPr marL="457112" lvl="1" indent="0">
              <a:buNone/>
            </a:pP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Connect-</a:t>
            </a:r>
            <a:r>
              <a:rPr lang="en-US" dirty="0" err="1">
                <a:latin typeface="Consolas" panose="020B0609020204030204" pitchFamily="49" charset="0"/>
                <a:cs typeface="Courier New" panose="02070309020205020404" pitchFamily="49" charset="0"/>
              </a:rPr>
              <a:t>MsolService</a:t>
            </a: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 -Credential $Credentials</a:t>
            </a:r>
          </a:p>
          <a:p>
            <a:pPr marL="457112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urier New" panose="02070309020205020404" pitchFamily="49" charset="0"/>
              </a:rPr>
              <a:t>Get-MsolUSer</a:t>
            </a:r>
            <a:endParaRPr lang="en-US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457112" lvl="1" indent="0">
              <a:buNone/>
            </a:pP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Get-Command -Module </a:t>
            </a:r>
            <a:r>
              <a:rPr lang="en-US" dirty="0" err="1">
                <a:latin typeface="Consolas" panose="020B0609020204030204" pitchFamily="49" charset="0"/>
                <a:cs typeface="Courier New" panose="02070309020205020404" pitchFamily="49" charset="0"/>
              </a:rPr>
              <a:t>msonline</a:t>
            </a:r>
            <a:endParaRPr lang="en-US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457112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+mn-lt"/>
                <a:cs typeface="Courier New" panose="02070309020205020404" pitchFamily="49" charset="0"/>
              </a:rPr>
              <a:t>AzureAD</a:t>
            </a:r>
            <a:r>
              <a:rPr lang="en-US" dirty="0">
                <a:latin typeface="+mn-lt"/>
                <a:cs typeface="Courier New" panose="02070309020205020404" pitchFamily="49" charset="0"/>
              </a:rPr>
              <a:t> (Deprecated next month) </a:t>
            </a:r>
          </a:p>
          <a:p>
            <a:pPr marL="457112" lvl="1" indent="0">
              <a:buNone/>
            </a:pP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$Credentials = Get-</a:t>
            </a:r>
            <a:r>
              <a:rPr lang="en-US" dirty="0" err="1">
                <a:latin typeface="Consolas" panose="020B0609020204030204" pitchFamily="49" charset="0"/>
                <a:cs typeface="Courier New" panose="02070309020205020404" pitchFamily="49" charset="0"/>
              </a:rPr>
              <a:t>PnPStoredCredential</a:t>
            </a: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 -Name https://m365x995492-admin.sharepoint.com</a:t>
            </a:r>
          </a:p>
          <a:p>
            <a:pPr marL="457112" lvl="1" indent="0">
              <a:buNone/>
            </a:pP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Connect-</a:t>
            </a:r>
            <a:r>
              <a:rPr lang="en-US" dirty="0" err="1">
                <a:latin typeface="Consolas" panose="020B0609020204030204" pitchFamily="49" charset="0"/>
                <a:cs typeface="Courier New" panose="02070309020205020404" pitchFamily="49" charset="0"/>
              </a:rPr>
              <a:t>AzureAD</a:t>
            </a: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 -Credential $Credentials </a:t>
            </a:r>
          </a:p>
          <a:p>
            <a:pPr marL="457112" lvl="1" indent="0">
              <a:buNone/>
            </a:pP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Get-AzureADUser</a:t>
            </a:r>
          </a:p>
          <a:p>
            <a:pPr marL="457112" lvl="1" indent="0">
              <a:buNone/>
            </a:pP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Get-Command -Module </a:t>
            </a:r>
            <a:r>
              <a:rPr lang="en-US" dirty="0" err="1">
                <a:latin typeface="Consolas" panose="020B0609020204030204" pitchFamily="49" charset="0"/>
                <a:cs typeface="Courier New" panose="02070309020205020404" pitchFamily="49" charset="0"/>
              </a:rPr>
              <a:t>AzureAD</a:t>
            </a:r>
            <a:endParaRPr lang="en-US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457112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+mn-lt"/>
              <a:cs typeface="Courier New" panose="02070309020205020404" pitchFamily="49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C4179B0-2271-46B0-B99E-268C959EE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03349" y="1531822"/>
            <a:ext cx="2378449" cy="23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125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D1E5E-A709-48A5-9A27-8DF4B01D7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4736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Graph SDK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D8366-DE10-4E98-9811-ECBFEB4474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727934"/>
            <a:ext cx="11653523" cy="3640997"/>
          </a:xfrm>
        </p:spPr>
        <p:txBody>
          <a:bodyPr/>
          <a:lstStyle/>
          <a:p>
            <a:r>
              <a:rPr lang="en-US" sz="3200" dirty="0"/>
              <a:t>Got its fingers in everything</a:t>
            </a:r>
          </a:p>
          <a:p>
            <a:r>
              <a:rPr lang="en-US" sz="3200" dirty="0"/>
              <a:t>Find project on </a:t>
            </a:r>
            <a:r>
              <a:rPr lang="en-US" sz="3200" dirty="0" err="1"/>
              <a:t>Github</a:t>
            </a:r>
            <a:endParaRPr lang="en-US" sz="3200" dirty="0"/>
          </a:p>
          <a:p>
            <a:pPr lvl="1"/>
            <a:r>
              <a:rPr lang="en-US" sz="1800" dirty="0">
                <a:hlinkClick r:id="rId3"/>
              </a:rPr>
              <a:t>https://github.com/microsoftgraph/msgraph-sdk-powershell</a:t>
            </a:r>
            <a:endParaRPr lang="en-US" sz="1800" dirty="0"/>
          </a:p>
          <a:p>
            <a:r>
              <a:rPr lang="en-US" sz="3200" dirty="0"/>
              <a:t>Not for the faint of heart </a:t>
            </a:r>
          </a:p>
          <a:p>
            <a:r>
              <a:rPr lang="en-US" sz="3200" dirty="0"/>
              <a:t>Cmdlets mostly generated by </a:t>
            </a:r>
            <a:r>
              <a:rPr lang="en-US" sz="3200" dirty="0" err="1"/>
              <a:t>AutoREST</a:t>
            </a:r>
            <a:endParaRPr lang="en-US" sz="3200" dirty="0"/>
          </a:p>
          <a:p>
            <a:r>
              <a:rPr lang="en-US" sz="3200" dirty="0"/>
              <a:t>Future of </a:t>
            </a:r>
            <a:r>
              <a:rPr lang="en-US" sz="3200" dirty="0" err="1"/>
              <a:t>AzureAD</a:t>
            </a:r>
            <a:r>
              <a:rPr lang="en-US" sz="3200" dirty="0"/>
              <a:t> module</a:t>
            </a:r>
          </a:p>
          <a:p>
            <a:r>
              <a:rPr lang="en-US" sz="3200" dirty="0"/>
              <a:t>2.0 preview is out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9CB0F7E-6793-4E25-AFB8-940FB21882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714" y="2202048"/>
            <a:ext cx="2345046" cy="227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36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572958"/>
            <a:ext cx="10515600" cy="7794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PowerShell with SharePoint Online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7" y="1858297"/>
            <a:ext cx="7812880" cy="4707685"/>
          </a:xfrm>
        </p:spPr>
        <p:txBody>
          <a:bodyPr>
            <a:normAutofit/>
          </a:bodyPr>
          <a:lstStyle/>
          <a:p>
            <a:r>
              <a:rPr lang="en-US" sz="3600" dirty="0"/>
              <a:t>Be prepared for disappointment</a:t>
            </a:r>
          </a:p>
          <a:p>
            <a:pPr lvl="1"/>
            <a:r>
              <a:rPr lang="en-US" sz="2000" dirty="0"/>
              <a:t>Getting better with age</a:t>
            </a:r>
          </a:p>
          <a:p>
            <a:r>
              <a:rPr lang="en-US" sz="3600" dirty="0"/>
              <a:t>Allows basic manipulation of SharePoint Online</a:t>
            </a:r>
          </a:p>
          <a:p>
            <a:pPr lvl="1"/>
            <a:r>
              <a:rPr lang="en-US" sz="2000" dirty="0"/>
              <a:t>Users and groups</a:t>
            </a:r>
          </a:p>
          <a:p>
            <a:pPr lvl="1"/>
            <a:r>
              <a:rPr lang="en-US" sz="2000" dirty="0"/>
              <a:t>Tenants</a:t>
            </a:r>
          </a:p>
          <a:p>
            <a:pPr lvl="1"/>
            <a:r>
              <a:rPr lang="en-US" sz="2000" dirty="0"/>
              <a:t>Site Collections</a:t>
            </a:r>
          </a:p>
          <a:p>
            <a:pPr lvl="1"/>
            <a:r>
              <a:rPr lang="en-US" sz="2000" dirty="0"/>
              <a:t>Hub Sites</a:t>
            </a:r>
          </a:p>
          <a:p>
            <a:pPr lvl="1"/>
            <a:r>
              <a:rPr lang="en-US" sz="2000" dirty="0"/>
              <a:t>Multi-Geo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Install-Module -Name </a:t>
            </a:r>
            <a:r>
              <a:rPr lang="en-US" sz="2000" dirty="0" err="1">
                <a:latin typeface="Consolas" panose="020B0609020204030204" pitchFamily="49" charset="0"/>
              </a:rPr>
              <a:t>Microsoft.Online.SharePoint.PowerShell</a:t>
            </a:r>
            <a:endParaRPr lang="en-US" sz="2000" dirty="0">
              <a:latin typeface="Consolas" panose="020B0609020204030204" pitchFamily="49" charset="0"/>
            </a:endParaRPr>
          </a:p>
          <a:p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617" y="3823611"/>
            <a:ext cx="4111251" cy="223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74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27BF9-F744-40D9-B876-2DFE86D6D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Power Automate and Power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4E4DE-1094-45C5-86CF-25E53FE4D5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6" y="2758737"/>
            <a:ext cx="11653523" cy="304117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Flow and Power Apps</a:t>
            </a:r>
          </a:p>
          <a:p>
            <a:pPr lvl="1"/>
            <a:r>
              <a:rPr lang="en-US" dirty="0"/>
              <a:t>For both creators and Admins</a:t>
            </a:r>
          </a:p>
          <a:p>
            <a:pPr lvl="1"/>
            <a:r>
              <a:rPr lang="en-US" dirty="0"/>
              <a:t>Get list of all Flows and Power Apps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</a:rPr>
              <a:t>Install-Module -Name </a:t>
            </a:r>
            <a:r>
              <a:rPr lang="en-US" dirty="0" err="1">
                <a:latin typeface="Consolas" panose="020B0609020204030204" pitchFamily="49" charset="0"/>
              </a:rPr>
              <a:t>Microsoft.PowerApps.Administration.PowerShell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Install-Module -Name </a:t>
            </a:r>
            <a:r>
              <a:rPr lang="en-US" dirty="0" err="1">
                <a:latin typeface="Consolas" panose="020B0609020204030204" pitchFamily="49" charset="0"/>
              </a:rPr>
              <a:t>Microsoft.PowerApps.PowerShell</a:t>
            </a:r>
            <a:r>
              <a:rPr lang="en-US" dirty="0">
                <a:latin typeface="Consolas" panose="020B0609020204030204" pitchFamily="49" charset="0"/>
              </a:rPr>
              <a:t> –</a:t>
            </a:r>
            <a:r>
              <a:rPr lang="en-US" dirty="0" err="1">
                <a:latin typeface="Consolas" panose="020B0609020204030204" pitchFamily="49" charset="0"/>
              </a:rPr>
              <a:t>AllowClobber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</a:rPr>
              <a:t>Add-</a:t>
            </a:r>
            <a:r>
              <a:rPr lang="en-US" dirty="0" err="1">
                <a:latin typeface="Consolas" panose="020B0609020204030204" pitchFamily="49" charset="0"/>
              </a:rPr>
              <a:t>PowerAppsAccount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4FE9CB4-985B-4DB5-8B9D-41BAD76074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238" y="2646524"/>
            <a:ext cx="2091023" cy="2091023"/>
          </a:xfrm>
          <a:prstGeom prst="rect">
            <a:avLst/>
          </a:prstGeom>
        </p:spPr>
      </p:pic>
      <p:pic>
        <p:nvPicPr>
          <p:cNvPr id="7" name="Picture 6" descr="A picture containing game&#10;&#10;Description automatically generated">
            <a:extLst>
              <a:ext uri="{FF2B5EF4-FFF2-40B4-BE49-F238E27FC236}">
                <a16:creationId xmlns:a16="http://schemas.microsoft.com/office/drawing/2014/main" id="{D78BA919-9D70-45D5-9734-294B577E8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982" y="1329742"/>
            <a:ext cx="1720086" cy="172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943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4C287-5706-421F-8ADA-86C1ED6E2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365" y="823101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Office 365 / Microsoft 365 / Unified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4D5B4-2BFD-4C3F-A27F-0690571726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2504095"/>
            <a:ext cx="11653523" cy="3890296"/>
          </a:xfrm>
        </p:spPr>
        <p:txBody>
          <a:bodyPr/>
          <a:lstStyle/>
          <a:p>
            <a:r>
              <a:rPr lang="en-US" sz="2800" dirty="0"/>
              <a:t>No Groups module</a:t>
            </a:r>
          </a:p>
          <a:p>
            <a:endParaRPr lang="en-US" sz="2800" dirty="0"/>
          </a:p>
          <a:p>
            <a:r>
              <a:rPr lang="en-US" sz="2800" dirty="0" err="1"/>
              <a:t>AzureAD</a:t>
            </a:r>
            <a:r>
              <a:rPr lang="en-US" sz="2800" dirty="0"/>
              <a:t> / Graph</a:t>
            </a:r>
          </a:p>
          <a:p>
            <a:r>
              <a:rPr lang="en-US" sz="2800" dirty="0"/>
              <a:t>SharePoint</a:t>
            </a:r>
          </a:p>
          <a:p>
            <a:r>
              <a:rPr lang="en-US" sz="2800" dirty="0"/>
              <a:t>Exchange</a:t>
            </a:r>
          </a:p>
          <a:p>
            <a:r>
              <a:rPr lang="en-US" sz="2800" dirty="0"/>
              <a:t>Teams</a:t>
            </a:r>
          </a:p>
          <a:p>
            <a:r>
              <a:rPr lang="en-US" sz="2800" dirty="0" err="1"/>
              <a:t>PnP.PowerShell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5" name="Picture 4" descr="A group of people holding hands&#10;&#10;Description automatically generated with medium confidence">
            <a:extLst>
              <a:ext uri="{FF2B5EF4-FFF2-40B4-BE49-F238E27FC236}">
                <a16:creationId xmlns:a16="http://schemas.microsoft.com/office/drawing/2014/main" id="{C69C7A2D-B618-40B1-AC04-3B2E6B97F7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756745" y="3198025"/>
            <a:ext cx="6592220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575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91D0A-DB92-43A2-A7BD-A8240B7CB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35" y="1380423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Updating the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D0FEF-246D-40F2-A25A-18FA5D53E8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3042" y="2909208"/>
            <a:ext cx="11653523" cy="3408737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>
                <a:latin typeface="+mn-lt"/>
              </a:rPr>
              <a:t>Find-Module to get current version</a:t>
            </a:r>
          </a:p>
          <a:p>
            <a:r>
              <a:rPr lang="en-US" sz="1800" dirty="0">
                <a:latin typeface="+mn-lt"/>
              </a:rPr>
              <a:t>Get-</a:t>
            </a:r>
            <a:r>
              <a:rPr lang="en-US" sz="1800" dirty="0" err="1">
                <a:latin typeface="+mn-lt"/>
              </a:rPr>
              <a:t>InstalledModule</a:t>
            </a:r>
            <a:endParaRPr lang="en-US" sz="1800" dirty="0">
              <a:latin typeface="+mn-lt"/>
            </a:endParaRPr>
          </a:p>
          <a:p>
            <a:r>
              <a:rPr lang="en-US" sz="1800" dirty="0">
                <a:latin typeface="+mn-lt"/>
              </a:rPr>
              <a:t>Get-Module -</a:t>
            </a:r>
            <a:r>
              <a:rPr lang="en-US" sz="1800" dirty="0" err="1">
                <a:latin typeface="+mn-lt"/>
              </a:rPr>
              <a:t>ListAvailable</a:t>
            </a:r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r>
              <a:rPr lang="en-US" sz="1800" dirty="0">
                <a:latin typeface="+mn-lt"/>
              </a:rPr>
              <a:t>Update-Module </a:t>
            </a:r>
            <a:r>
              <a:rPr lang="en-US" sz="1800" dirty="0" err="1">
                <a:latin typeface="+mn-lt"/>
              </a:rPr>
              <a:t>Microsoft.Graph</a:t>
            </a:r>
            <a:endParaRPr lang="en-US" sz="1800" dirty="0">
              <a:latin typeface="+mn-lt"/>
            </a:endParaRPr>
          </a:p>
          <a:p>
            <a:r>
              <a:rPr lang="en-US" sz="1800" dirty="0">
                <a:latin typeface="+mn-lt"/>
              </a:rPr>
              <a:t>Update-Module </a:t>
            </a:r>
            <a:r>
              <a:rPr lang="en-US" sz="1800" dirty="0" err="1">
                <a:latin typeface="+mn-lt"/>
              </a:rPr>
              <a:t>Microsoft.Online.SharePoint.PowerShell</a:t>
            </a:r>
            <a:endParaRPr lang="en-US" sz="1800" dirty="0">
              <a:latin typeface="+mn-lt"/>
            </a:endParaRPr>
          </a:p>
          <a:p>
            <a:r>
              <a:rPr lang="en-US" sz="1800" dirty="0">
                <a:latin typeface="+mn-lt"/>
              </a:rPr>
              <a:t>Update-Module </a:t>
            </a:r>
            <a:r>
              <a:rPr lang="en-US" sz="1800" dirty="0" err="1">
                <a:latin typeface="+mn-lt"/>
              </a:rPr>
              <a:t>PnP.PowerShell</a:t>
            </a:r>
            <a:endParaRPr lang="en-US" sz="1800" dirty="0">
              <a:latin typeface="+mn-lt"/>
            </a:endParaRPr>
          </a:p>
          <a:p>
            <a:r>
              <a:rPr lang="en-US" sz="1800" dirty="0">
                <a:latin typeface="+mn-lt"/>
              </a:rPr>
              <a:t>Update-Module </a:t>
            </a:r>
            <a:r>
              <a:rPr lang="en-US" sz="1800" dirty="0" err="1">
                <a:latin typeface="+mn-lt"/>
              </a:rPr>
              <a:t>AzureAD</a:t>
            </a:r>
            <a:endParaRPr lang="en-US" sz="1800" dirty="0">
              <a:latin typeface="+mn-lt"/>
            </a:endParaRPr>
          </a:p>
          <a:p>
            <a:endParaRPr lang="en-US" sz="1800" dirty="0">
              <a:latin typeface="+mn-lt"/>
            </a:endParaRPr>
          </a:p>
          <a:p>
            <a:r>
              <a:rPr lang="en-US" sz="1800" dirty="0">
                <a:latin typeface="+mn-lt"/>
                <a:hlinkClick r:id="rId3"/>
              </a:rPr>
              <a:t>https://www.toddklindt.com/PoshUpdateModules</a:t>
            </a:r>
            <a:r>
              <a:rPr lang="en-US" sz="1800" dirty="0">
                <a:latin typeface="+mn-lt"/>
              </a:rPr>
              <a:t> </a:t>
            </a:r>
          </a:p>
          <a:p>
            <a:endParaRPr lang="en-US" sz="3200" dirty="0">
              <a:latin typeface="+mn-lt"/>
            </a:endParaRPr>
          </a:p>
          <a:p>
            <a:pPr marL="0" indent="0">
              <a:buNone/>
            </a:pPr>
            <a:endParaRPr lang="en-US" sz="3200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5AEAC4-FCA5-4BE1-8F05-83CC2B1EA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347" y="1592068"/>
            <a:ext cx="5025218" cy="347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079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D4EE-D58C-4266-9EFA-5F20EF1CB1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0892" y="853123"/>
            <a:ext cx="7152028" cy="111871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Todd Klindt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2B534-4DD0-4B8F-868E-B095AD2D51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5966" y="2447308"/>
            <a:ext cx="6053431" cy="1655762"/>
          </a:xfrm>
        </p:spPr>
        <p:txBody>
          <a:bodyPr>
            <a:normAutofit lnSpcReduction="10000"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/>
              <a:t>18 Year SharePoint MVP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sz="3200" dirty="0"/>
              <a:t>Blogger, speaker, consultant at Sympraxis Consulting</a:t>
            </a:r>
          </a:p>
        </p:txBody>
      </p:sp>
      <p:pic>
        <p:nvPicPr>
          <p:cNvPr id="5" name="Picture 4" descr="A person smiling for the camera&#10;&#10;Description generated with very high confidence">
            <a:extLst>
              <a:ext uri="{FF2B5EF4-FFF2-40B4-BE49-F238E27FC236}">
                <a16:creationId xmlns:a16="http://schemas.microsoft.com/office/drawing/2014/main" id="{D0EE6850-F0C5-4015-8946-2C4B8428ED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1" b="21618"/>
          <a:stretch/>
        </p:blipFill>
        <p:spPr>
          <a:xfrm>
            <a:off x="902214" y="2354313"/>
            <a:ext cx="3248836" cy="3248836"/>
          </a:xfrm>
          <a:prstGeom prst="ellipse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3AF687-9D86-4B7C-8367-534D5D51016A}"/>
              </a:ext>
            </a:extLst>
          </p:cNvPr>
          <p:cNvSpPr txBox="1"/>
          <p:nvPr/>
        </p:nvSpPr>
        <p:spPr>
          <a:xfrm>
            <a:off x="3447359" y="4947469"/>
            <a:ext cx="7284714" cy="2255773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todd.klindt@sympraxisconsulting.com</a:t>
            </a: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@toddklindt</a:t>
            </a:r>
          </a:p>
          <a:p>
            <a:r>
              <a:rPr lang="en-US" sz="3200" dirty="0">
                <a:hlinkClick r:id="rId5"/>
              </a:rPr>
              <a:t>www.toddklindt.com/techorama</a:t>
            </a:r>
            <a:r>
              <a:rPr lang="en-US" sz="3200" dirty="0"/>
              <a:t> 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endParaRPr lang="en-US" sz="3529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85144D-0BA8-47D3-94F7-E009FDEC2C9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741" y="4763006"/>
            <a:ext cx="914272" cy="14475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31EFC6-871B-448F-8B66-9AF2BF41BA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609" y="476070"/>
            <a:ext cx="2857500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0957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B6207-15F3-40E8-B4D2-4AFE19B61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PnP PowerShell!!!</a:t>
            </a:r>
          </a:p>
        </p:txBody>
      </p:sp>
    </p:spTree>
    <p:extLst>
      <p:ext uri="{BB962C8B-B14F-4D97-AF65-F5344CB8AC3E}">
        <p14:creationId xmlns:p14="http://schemas.microsoft.com/office/powerpoint/2010/main" val="48033028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927" y="1415148"/>
            <a:ext cx="10515600" cy="7794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Patterns and Practices PowerShell (Phew!)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372927" y="2624193"/>
            <a:ext cx="6164221" cy="3516040"/>
          </a:xfrm>
        </p:spPr>
        <p:txBody>
          <a:bodyPr>
            <a:normAutofit/>
          </a:bodyPr>
          <a:lstStyle/>
          <a:p>
            <a:r>
              <a:rPr lang="en-US" sz="2800" dirty="0"/>
              <a:t>GitHub</a:t>
            </a:r>
          </a:p>
          <a:p>
            <a:pPr lvl="1"/>
            <a:r>
              <a:rPr lang="en-US" sz="1800" dirty="0">
                <a:hlinkClick r:id="rId3"/>
              </a:rPr>
              <a:t>https://github.com/pnp/powershell</a:t>
            </a:r>
            <a:r>
              <a:rPr lang="en-US" sz="1800" dirty="0"/>
              <a:t> </a:t>
            </a:r>
          </a:p>
          <a:p>
            <a:r>
              <a:rPr lang="en-US" sz="2800" dirty="0"/>
              <a:t>Adds 670+ more cmdlets</a:t>
            </a:r>
          </a:p>
          <a:p>
            <a:r>
              <a:rPr lang="en-US" sz="2800" dirty="0"/>
              <a:t>Scoped at Site Collection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Install-Module </a:t>
            </a:r>
            <a:r>
              <a:rPr lang="en-US" sz="1800" dirty="0" err="1">
                <a:latin typeface="Consolas" panose="020B0609020204030204" pitchFamily="49" charset="0"/>
              </a:rPr>
              <a:t>PnP.PowerShell</a:t>
            </a:r>
            <a:endParaRPr lang="en-US" sz="1800" dirty="0">
              <a:latin typeface="Consolas" panose="020B0609020204030204" pitchFamily="49" charset="0"/>
            </a:endParaRPr>
          </a:p>
          <a:p>
            <a:r>
              <a:rPr lang="en-US" sz="1800" dirty="0">
                <a:latin typeface="Consolas" panose="020B0609020204030204" pitchFamily="49" charset="0"/>
              </a:rPr>
              <a:t>Get-Command -Module </a:t>
            </a:r>
            <a:r>
              <a:rPr lang="en-US" sz="1800" dirty="0" err="1">
                <a:latin typeface="Consolas" panose="020B0609020204030204" pitchFamily="49" charset="0"/>
              </a:rPr>
              <a:t>PnP.PowerShell</a:t>
            </a:r>
            <a:endParaRPr lang="en-US" sz="1800" dirty="0">
              <a:latin typeface="Consolas" panose="020B0609020204030204" pitchFamily="49" charset="0"/>
            </a:endParaRPr>
          </a:p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Use</a:t>
            </a:r>
            <a:r>
              <a:rPr lang="en-US" sz="180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</a:rPr>
              <a:t>SharePointPnPPowerShellOnline</a:t>
            </a:r>
            <a:r>
              <a:rPr lang="en-US" sz="1800" dirty="0">
                <a:latin typeface="Consolas" panose="020B0609020204030204" pitchFamily="49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for on-prem SharePoint</a:t>
            </a:r>
          </a:p>
        </p:txBody>
      </p:sp>
      <p:pic>
        <p:nvPicPr>
          <p:cNvPr id="1026" name="Picture 2" descr="C:\Users\me\AppData\Local\Temp\SNAGHTML220b4a70.PNG">
            <a:extLst>
              <a:ext uri="{FF2B5EF4-FFF2-40B4-BE49-F238E27FC236}">
                <a16:creationId xmlns:a16="http://schemas.microsoft.com/office/drawing/2014/main" id="{CE78093F-6294-4CF5-8EAC-A55D0600D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982" y="2112775"/>
            <a:ext cx="4714337" cy="4538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75995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A0A41-5115-4708-97FD-CE9F7D6E3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1528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Favorites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4DDB0-19FB-4C46-935C-74F1C0404F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8133" y="2318901"/>
            <a:ext cx="5478421" cy="3548696"/>
          </a:xfrm>
        </p:spPr>
        <p:txBody>
          <a:bodyPr>
            <a:normAutofit fontScale="70000" lnSpcReduction="20000"/>
          </a:bodyPr>
          <a:lstStyle/>
          <a:p>
            <a:r>
              <a:rPr lang="en-US"/>
              <a:t>PnPFile</a:t>
            </a:r>
          </a:p>
          <a:p>
            <a:pPr lvl="1"/>
            <a:r>
              <a:rPr lang="en-US" sz="2300"/>
              <a:t>Add-</a:t>
            </a:r>
            <a:r>
              <a:rPr lang="en-US" sz="2300" err="1"/>
              <a:t>PnPFile</a:t>
            </a:r>
            <a:r>
              <a:rPr lang="en-US" sz="2300"/>
              <a:t>, Copy-</a:t>
            </a:r>
            <a:r>
              <a:rPr lang="en-US" sz="2300" err="1"/>
              <a:t>PnPFile</a:t>
            </a:r>
            <a:endParaRPr lang="en-US" sz="2300"/>
          </a:p>
          <a:p>
            <a:pPr lvl="1"/>
            <a:r>
              <a:rPr lang="en-US" sz="2300"/>
              <a:t>Find-</a:t>
            </a:r>
            <a:r>
              <a:rPr lang="en-US" sz="2300" err="1"/>
              <a:t>PnPFile</a:t>
            </a:r>
            <a:r>
              <a:rPr lang="en-US" sz="2300"/>
              <a:t>, Get-</a:t>
            </a:r>
            <a:r>
              <a:rPr lang="en-US" sz="2300" err="1"/>
              <a:t>PnPFile</a:t>
            </a:r>
            <a:endParaRPr lang="en-US" sz="2300"/>
          </a:p>
          <a:p>
            <a:pPr lvl="1"/>
            <a:r>
              <a:rPr lang="en-US" sz="2300"/>
              <a:t>Move-</a:t>
            </a:r>
            <a:r>
              <a:rPr lang="en-US" sz="2300" err="1"/>
              <a:t>PnPFile</a:t>
            </a:r>
            <a:r>
              <a:rPr lang="en-US" sz="2300"/>
              <a:t>, Remove-</a:t>
            </a:r>
            <a:r>
              <a:rPr lang="en-US" sz="2300" err="1"/>
              <a:t>PnPFile</a:t>
            </a:r>
            <a:endParaRPr lang="en-US" sz="2300"/>
          </a:p>
          <a:p>
            <a:pPr lvl="1"/>
            <a:r>
              <a:rPr lang="en-US" sz="2300"/>
              <a:t>Rename-</a:t>
            </a:r>
            <a:r>
              <a:rPr lang="en-US" sz="2300" err="1"/>
              <a:t>PnPFile</a:t>
            </a:r>
            <a:endParaRPr lang="en-US" sz="2300"/>
          </a:p>
          <a:p>
            <a:pPr lvl="1"/>
            <a:r>
              <a:rPr lang="en-US" sz="2300"/>
              <a:t>Set-</a:t>
            </a:r>
            <a:r>
              <a:rPr lang="en-US" sz="2300" err="1"/>
              <a:t>PnPFileCheckedIn</a:t>
            </a:r>
            <a:endParaRPr lang="en-US" sz="2300"/>
          </a:p>
          <a:p>
            <a:pPr lvl="1"/>
            <a:r>
              <a:rPr lang="en-US" sz="2300"/>
              <a:t>Set-</a:t>
            </a:r>
            <a:r>
              <a:rPr lang="en-US" sz="2300" err="1"/>
              <a:t>PnPFileCheckedOut</a:t>
            </a:r>
            <a:endParaRPr lang="en-US" sz="2300"/>
          </a:p>
          <a:p>
            <a:r>
              <a:rPr lang="en-US" err="1"/>
              <a:t>PnPList</a:t>
            </a:r>
            <a:endParaRPr lang="en-US"/>
          </a:p>
          <a:p>
            <a:pPr lvl="1"/>
            <a:r>
              <a:rPr lang="en-US" sz="2300"/>
              <a:t>Add, Get, Set, Remove</a:t>
            </a:r>
          </a:p>
          <a:p>
            <a:r>
              <a:rPr lang="en-US"/>
              <a:t>Get-</a:t>
            </a:r>
            <a:r>
              <a:rPr lang="en-US" err="1"/>
              <a:t>PnPListItem</a:t>
            </a:r>
            <a:endParaRPr lang="en-US"/>
          </a:p>
          <a:p>
            <a:pPr lvl="1"/>
            <a:r>
              <a:rPr lang="en-US" sz="2300"/>
              <a:t>Set-</a:t>
            </a:r>
            <a:r>
              <a:rPr lang="en-US" sz="2300" err="1"/>
              <a:t>PnPListItem</a:t>
            </a:r>
            <a:endParaRPr lang="en-US" sz="2300"/>
          </a:p>
          <a:p>
            <a:r>
              <a:rPr lang="en-US"/>
              <a:t>Get-</a:t>
            </a:r>
            <a:r>
              <a:rPr lang="en-US" err="1"/>
              <a:t>PnPProperty</a:t>
            </a:r>
            <a:endParaRPr lang="en-US"/>
          </a:p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2CAA8-1DDF-43C5-8425-B203A6AB3E1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119813" y="2319338"/>
            <a:ext cx="6072187" cy="354806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b="0" dirty="0"/>
              <a:t>Set-</a:t>
            </a:r>
            <a:r>
              <a:rPr lang="en-US" b="0" dirty="0" err="1"/>
              <a:t>PnPGroupPermissions</a:t>
            </a:r>
            <a:endParaRPr lang="en-US" b="0" dirty="0"/>
          </a:p>
          <a:p>
            <a:r>
              <a:rPr lang="en-US" b="0" dirty="0"/>
              <a:t>Add-</a:t>
            </a:r>
            <a:r>
              <a:rPr lang="en-US" b="0" dirty="0" err="1"/>
              <a:t>PnPView</a:t>
            </a:r>
            <a:endParaRPr lang="en-US" b="0" dirty="0"/>
          </a:p>
          <a:p>
            <a:r>
              <a:rPr lang="en-US" b="0" dirty="0"/>
              <a:t>Get-</a:t>
            </a:r>
            <a:r>
              <a:rPr lang="en-US" b="0" dirty="0" err="1"/>
              <a:t>PnPField</a:t>
            </a:r>
            <a:endParaRPr lang="en-US" b="0" dirty="0"/>
          </a:p>
          <a:p>
            <a:r>
              <a:rPr lang="en-US" b="0" dirty="0"/>
              <a:t>Restore-</a:t>
            </a:r>
            <a:r>
              <a:rPr lang="en-US" b="0" dirty="0" err="1"/>
              <a:t>PnPRecycleBinItem</a:t>
            </a:r>
            <a:endParaRPr lang="en-US" b="0" dirty="0"/>
          </a:p>
          <a:p>
            <a:r>
              <a:rPr lang="en-US" b="0" dirty="0"/>
              <a:t>Office 365 Groups</a:t>
            </a:r>
          </a:p>
          <a:p>
            <a:pPr lvl="1"/>
            <a:r>
              <a:rPr lang="en-US" sz="1900" dirty="0"/>
              <a:t>New-PnPMicrosoft365Group, Remove-PnPMicrosoft365Group</a:t>
            </a:r>
          </a:p>
          <a:p>
            <a:pPr lvl="1"/>
            <a:r>
              <a:rPr lang="en-US" sz="1900" dirty="0"/>
              <a:t>Get-PnPMicrosoft365Group, Set-PnPMicrosoft365Group</a:t>
            </a:r>
          </a:p>
          <a:p>
            <a:pPr lvl="1"/>
            <a:r>
              <a:rPr lang="en-US" sz="1900" dirty="0"/>
              <a:t>Get-PnPMicrosoft365GroupMember</a:t>
            </a:r>
          </a:p>
          <a:p>
            <a:pPr lvl="1"/>
            <a:r>
              <a:rPr lang="en-US" sz="1900" dirty="0"/>
              <a:t>Get-PnPMicrosoft365GroupOwner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51036829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06A1F-394D-4471-9EA2-7C1F6528E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57274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PnP Authentication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2D5779-EF84-4F72-989B-B728A6051E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2561969"/>
            <a:ext cx="11653523" cy="3545586"/>
          </a:xfrm>
        </p:spPr>
        <p:txBody>
          <a:bodyPr/>
          <a:lstStyle/>
          <a:p>
            <a:pPr marL="0" indent="0">
              <a:buNone/>
            </a:pPr>
            <a:r>
              <a:rPr lang="en-US" sz="2400" b="0" dirty="0">
                <a:latin typeface="Consolas" panose="020B0609020204030204" pitchFamily="49" charset="0"/>
              </a:rPr>
              <a:t>Add-</a:t>
            </a:r>
            <a:r>
              <a:rPr lang="en-US" sz="2400" b="0" dirty="0" err="1">
                <a:latin typeface="Consolas" panose="020B0609020204030204" pitchFamily="49" charset="0"/>
              </a:rPr>
              <a:t>PnPStoredCredential</a:t>
            </a:r>
            <a:r>
              <a:rPr lang="en-US" sz="2400" b="0" dirty="0">
                <a:latin typeface="Consolas" panose="020B0609020204030204" pitchFamily="49" charset="0"/>
              </a:rPr>
              <a:t> -Name "https://tenant.sharepoint.com" -Username </a:t>
            </a:r>
            <a:r>
              <a:rPr lang="en-US" sz="2400" b="0" dirty="0">
                <a:latin typeface="Consolas" panose="020B0609020204030204" pitchFamily="49" charset="0"/>
                <a:hlinkClick r:id="rId2"/>
              </a:rPr>
              <a:t>yourname@tenant.onmicrosoft.com</a:t>
            </a:r>
            <a:endParaRPr lang="en-US" sz="2400" b="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b="0" dirty="0">
                <a:latin typeface="Consolas" panose="020B0609020204030204" pitchFamily="49" charset="0"/>
              </a:rPr>
              <a:t>Connect-PnPOnline -Url "https://tenant.sharepoint.com"</a:t>
            </a:r>
          </a:p>
          <a:p>
            <a:pPr marL="0" indent="0">
              <a:buNone/>
            </a:pPr>
            <a:r>
              <a:rPr lang="en-US" sz="2400" b="0" dirty="0">
                <a:latin typeface="Consolas" panose="020B0609020204030204" pitchFamily="49" charset="0"/>
              </a:rPr>
              <a:t>Connect-PnPOnline -Url "https://tenant.sharepoint.com/sites/</a:t>
            </a:r>
            <a:r>
              <a:rPr lang="en-US" sz="2400" b="0" dirty="0" err="1">
                <a:latin typeface="Consolas" panose="020B0609020204030204" pitchFamily="49" charset="0"/>
              </a:rPr>
              <a:t>hr</a:t>
            </a:r>
            <a:r>
              <a:rPr lang="en-US" sz="2400" b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endParaRPr lang="en-US" sz="2400" b="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b="0" dirty="0">
                <a:latin typeface="Consolas" panose="020B0609020204030204" pitchFamily="49" charset="0"/>
              </a:rPr>
              <a:t>$Credentials = Get-</a:t>
            </a:r>
            <a:r>
              <a:rPr lang="en-US" sz="2400" b="0" dirty="0" err="1">
                <a:latin typeface="Consolas" panose="020B0609020204030204" pitchFamily="49" charset="0"/>
              </a:rPr>
              <a:t>PnPStoredCredential</a:t>
            </a:r>
            <a:r>
              <a:rPr lang="en-US" sz="2400" b="0" dirty="0">
                <a:latin typeface="Consolas" panose="020B0609020204030204" pitchFamily="49" charset="0"/>
              </a:rPr>
              <a:t> -Name "https://tenant.sharepoint.com" </a:t>
            </a:r>
          </a:p>
          <a:p>
            <a:pPr marL="0" indent="0">
              <a:buNone/>
            </a:pPr>
            <a:r>
              <a:rPr lang="en-US" sz="2400" b="0" dirty="0">
                <a:latin typeface="Consolas" panose="020B0609020204030204" pitchFamily="49" charset="0"/>
              </a:rPr>
              <a:t>Connect-</a:t>
            </a:r>
            <a:r>
              <a:rPr lang="en-US" sz="2400" b="0" dirty="0" err="1">
                <a:latin typeface="Consolas" panose="020B0609020204030204" pitchFamily="49" charset="0"/>
              </a:rPr>
              <a:t>SPOService</a:t>
            </a:r>
            <a:r>
              <a:rPr lang="en-US" sz="2400" b="0" dirty="0">
                <a:latin typeface="Consolas" panose="020B0609020204030204" pitchFamily="49" charset="0"/>
              </a:rPr>
              <a:t> -Url </a:t>
            </a:r>
            <a:r>
              <a:rPr lang="en-US" sz="2400" b="0" dirty="0">
                <a:latin typeface="Consolas" panose="020B0609020204030204" pitchFamily="49" charset="0"/>
                <a:hlinkClick r:id="rId3"/>
              </a:rPr>
              <a:t>https://tenant-admin.sharepoint.com</a:t>
            </a:r>
            <a:r>
              <a:rPr lang="en-US" sz="2400" b="0" dirty="0">
                <a:latin typeface="Consolas" panose="020B0609020204030204" pitchFamily="49" charset="0"/>
              </a:rPr>
              <a:t> -Credentials $ Credentials</a:t>
            </a:r>
          </a:p>
        </p:txBody>
      </p:sp>
    </p:spTree>
    <p:extLst>
      <p:ext uri="{BB962C8B-B14F-4D97-AF65-F5344CB8AC3E}">
        <p14:creationId xmlns:p14="http://schemas.microsoft.com/office/powerpoint/2010/main" val="22627228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1D6C5-7FC6-4D35-8BE9-3A5171D19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765"/>
            <a:ext cx="10515600" cy="7794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But my Boss HATES PnP PowerShell!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8EACE-5EF1-4D7F-918F-FF07572D21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875" y="1787934"/>
            <a:ext cx="11652250" cy="4586740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Your boss is misinformed </a:t>
            </a:r>
            <a:r>
              <a:rPr lang="en-US" sz="2400" dirty="0">
                <a:sym typeface="Wingdings" panose="05000000000000000000" pitchFamily="2" charset="2"/>
              </a:rPr>
              <a:t></a:t>
            </a:r>
          </a:p>
          <a:p>
            <a:r>
              <a:rPr lang="en-US" sz="2400" dirty="0">
                <a:hlinkClick r:id="rId3"/>
              </a:rPr>
              <a:t>Vesa Juvonen</a:t>
            </a:r>
            <a:r>
              <a:rPr lang="en-US" sz="2400" dirty="0"/>
              <a:t>, Senior Program Manager from SharePoint Engineering and MCM for SharePoint, is one of the main project owners</a:t>
            </a:r>
          </a:p>
          <a:p>
            <a:r>
              <a:rPr lang="en-US" sz="2400" dirty="0"/>
              <a:t>Is scanned the same as any </a:t>
            </a:r>
            <a:r>
              <a:rPr lang="en-US" sz="2400" dirty="0">
                <a:hlinkClick r:id="rId4"/>
              </a:rPr>
              <a:t>PowerShell Gallery </a:t>
            </a:r>
            <a:r>
              <a:rPr lang="en-US" sz="2400" dirty="0"/>
              <a:t>Module (not at all)</a:t>
            </a:r>
          </a:p>
          <a:p>
            <a:r>
              <a:rPr lang="en-US" sz="2400" dirty="0"/>
              <a:t>Erwin van Hunen used to work at </a:t>
            </a:r>
            <a:r>
              <a:rPr lang="en-US" sz="2400" dirty="0" err="1">
                <a:hlinkClick r:id="rId5"/>
              </a:rPr>
              <a:t>RenCore</a:t>
            </a:r>
            <a:endParaRPr lang="en-US" sz="2400" dirty="0"/>
          </a:p>
          <a:p>
            <a:pPr lvl="1"/>
            <a:r>
              <a:rPr lang="en-US" sz="1050" dirty="0"/>
              <a:t>Exceptions are approved by SharePoint Engineering team</a:t>
            </a:r>
          </a:p>
          <a:p>
            <a:r>
              <a:rPr lang="en-US" sz="2400" dirty="0"/>
              <a:t>Signed with Microsoft’s key starting November 2017</a:t>
            </a:r>
          </a:p>
          <a:p>
            <a:r>
              <a:rPr lang="en-US" sz="2400" dirty="0"/>
              <a:t>Uses the same API as web parts and other SharePoint code</a:t>
            </a:r>
          </a:p>
          <a:p>
            <a:r>
              <a:rPr lang="en-US" sz="2400" dirty="0"/>
              <a:t>It’s Open Source</a:t>
            </a:r>
          </a:p>
          <a:p>
            <a:r>
              <a:rPr lang="en-US" sz="2400" dirty="0"/>
              <a:t>Respects SharePoint security</a:t>
            </a:r>
          </a:p>
          <a:p>
            <a:pPr lvl="1"/>
            <a:r>
              <a:rPr lang="en-US" sz="1050" dirty="0"/>
              <a:t>Can be more secure, as it can be more fine grained</a:t>
            </a:r>
          </a:p>
          <a:p>
            <a:r>
              <a:rPr lang="en-US" sz="2400" dirty="0"/>
              <a:t>PnP PowerShell hits the Office 365 API a billion times a month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44277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4EE797-394D-47C1-B48E-16BF25CDF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6" y="557681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PnP Vs. SPO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75357E-0435-459A-BB47-2C91CD89A0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4" y="1409686"/>
            <a:ext cx="11653523" cy="480131"/>
          </a:xfrm>
        </p:spPr>
        <p:txBody>
          <a:bodyPr/>
          <a:lstStyle/>
          <a:p>
            <a:r>
              <a:rPr lang="en-US" sz="2800" dirty="0"/>
              <a:t>SPO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FE6750-9D5E-4814-BE8A-0EA59419F75C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974519"/>
            <a:ext cx="5157788" cy="36655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b="0" dirty="0"/>
              <a:t>Tenant Wide tasks</a:t>
            </a:r>
          </a:p>
          <a:p>
            <a:r>
              <a:rPr lang="en-US" sz="2400" b="0" dirty="0"/>
              <a:t>Basic tasks</a:t>
            </a:r>
          </a:p>
          <a:p>
            <a:r>
              <a:rPr lang="en-US" sz="2400" b="0" dirty="0"/>
              <a:t>New functionality that hasn’t made it into SharePoint Admin Center</a:t>
            </a:r>
          </a:p>
          <a:p>
            <a:r>
              <a:rPr lang="en-US" sz="2400" b="0" dirty="0"/>
              <a:t>New functionality that hasn’t made it into PnP yet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956E0E0-8537-46A9-8EF9-939915956A45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461124" y="1405086"/>
            <a:ext cx="5730875" cy="4794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b="0" dirty="0"/>
              <a:t>PNP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94F562E-BE45-47A6-B0A7-5F4A9A75ABC9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461123" y="1974519"/>
            <a:ext cx="5730875" cy="397827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b="0" dirty="0"/>
              <a:t>Everything SPO can do</a:t>
            </a:r>
          </a:p>
          <a:p>
            <a:r>
              <a:rPr lang="en-US" b="0" dirty="0"/>
              <a:t>Tasks by site owners</a:t>
            </a:r>
          </a:p>
          <a:p>
            <a:r>
              <a:rPr lang="en-US" b="0" dirty="0"/>
              <a:t>Tasks by users</a:t>
            </a:r>
          </a:p>
          <a:p>
            <a:r>
              <a:rPr lang="en-US" b="0" dirty="0"/>
              <a:t>Site specific settings</a:t>
            </a:r>
          </a:p>
          <a:p>
            <a:r>
              <a:rPr lang="en-US" b="0" dirty="0"/>
              <a:t>More specific tasks</a:t>
            </a:r>
          </a:p>
          <a:p>
            <a:r>
              <a:rPr lang="en-US" b="0" dirty="0"/>
              <a:t>Want to be cooler</a:t>
            </a:r>
          </a:p>
          <a:p>
            <a:r>
              <a:rPr lang="en-US" b="0" dirty="0"/>
              <a:t>Working on an object smaller than a site</a:t>
            </a:r>
          </a:p>
          <a:p>
            <a:r>
              <a:rPr lang="en-US" b="0" dirty="0"/>
              <a:t>Working on an object other than a site</a:t>
            </a:r>
          </a:p>
        </p:txBody>
      </p:sp>
    </p:spTree>
    <p:extLst>
      <p:ext uri="{BB962C8B-B14F-4D97-AF65-F5344CB8AC3E}">
        <p14:creationId xmlns:p14="http://schemas.microsoft.com/office/powerpoint/2010/main" val="32281705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2E976-0D0C-4093-8AF1-0A0F1407E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6" y="508445"/>
            <a:ext cx="10515600" cy="779489"/>
          </a:xfrm>
        </p:spPr>
        <p:txBody>
          <a:bodyPr lIns="91440" tIns="45720" rIns="91440" bIns="45720" anchor="t"/>
          <a:lstStyle/>
          <a:p>
            <a:r>
              <a:rPr lang="en-US" sz="4050" dirty="0">
                <a:solidFill>
                  <a:schemeClr val="bg1"/>
                </a:solidFill>
                <a:cs typeface="Arial"/>
              </a:rPr>
              <a:t>Azure Function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9B157-83CB-4AA3-81B5-7447B06158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4" y="1234410"/>
            <a:ext cx="11653523" cy="5506444"/>
          </a:xfrm>
        </p:spPr>
        <p:txBody>
          <a:bodyPr/>
          <a:lstStyle/>
          <a:p>
            <a:r>
              <a:rPr lang="en-US" dirty="0"/>
              <a:t>Great serverless automation</a:t>
            </a:r>
          </a:p>
          <a:p>
            <a:r>
              <a:rPr lang="en-US" dirty="0"/>
              <a:t>Can be trigger from Flow</a:t>
            </a:r>
          </a:p>
          <a:p>
            <a:pPr lvl="1"/>
            <a:r>
              <a:rPr lang="en-US" dirty="0"/>
              <a:t>Http</a:t>
            </a:r>
          </a:p>
          <a:p>
            <a:pPr lvl="1"/>
            <a:r>
              <a:rPr lang="en-US" dirty="0"/>
              <a:t>Azure Queue</a:t>
            </a:r>
          </a:p>
          <a:p>
            <a:r>
              <a:rPr lang="en-US" dirty="0"/>
              <a:t>PowerShell 7 environment (PnP)</a:t>
            </a:r>
          </a:p>
          <a:p>
            <a:r>
              <a:rPr lang="en-US" dirty="0"/>
              <a:t>Use Certificate authentication</a:t>
            </a:r>
          </a:p>
          <a:p>
            <a:r>
              <a:rPr lang="en-US" dirty="0"/>
              <a:t>Can publish with VS Code</a:t>
            </a:r>
          </a:p>
          <a:p>
            <a:r>
              <a:rPr lang="en-US" dirty="0"/>
              <a:t>Use Console to troubleshoot</a:t>
            </a:r>
          </a:p>
          <a:p>
            <a:r>
              <a:rPr lang="en-US" dirty="0"/>
              <a:t>Turn on logging to save console</a:t>
            </a:r>
          </a:p>
        </p:txBody>
      </p:sp>
      <p:pic>
        <p:nvPicPr>
          <p:cNvPr id="5" name="Picture 4" descr="Icon&#10;&#10;Description automatically generated with medium confidence">
            <a:extLst>
              <a:ext uri="{FF2B5EF4-FFF2-40B4-BE49-F238E27FC236}">
                <a16:creationId xmlns:a16="http://schemas.microsoft.com/office/drawing/2014/main" id="{85118CF9-E741-4B4A-A2C5-C760C190A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3105" y="1287934"/>
            <a:ext cx="3910692" cy="223468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8967648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FC0FC-FFD3-4064-81DA-53FA9D916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7" y="437222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Multiple versions of the same Module?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3EC1-7CC9-4340-93CD-CF7D831403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5" y="1761747"/>
            <a:ext cx="11653523" cy="4468596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Find-Module –</a:t>
            </a:r>
            <a:r>
              <a:rPr lang="en-US" dirty="0" err="1">
                <a:latin typeface="Consolas" panose="020B0609020204030204" pitchFamily="49" charset="0"/>
              </a:rPr>
              <a:t>AllowPrerelease</a:t>
            </a:r>
            <a:r>
              <a:rPr lang="en-US" dirty="0">
                <a:latin typeface="Consolas" panose="020B0609020204030204" pitchFamily="49" charset="0"/>
              </a:rPr>
              <a:t> -</a:t>
            </a:r>
            <a:r>
              <a:rPr lang="en-US" dirty="0" err="1">
                <a:latin typeface="Consolas" panose="020B0609020204030204" pitchFamily="49" charset="0"/>
              </a:rPr>
              <a:t>AllVersions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Install-Module –</a:t>
            </a:r>
            <a:r>
              <a:rPr lang="en-US" dirty="0" err="1">
                <a:latin typeface="Consolas" panose="020B0609020204030204" pitchFamily="49" charset="0"/>
              </a:rPr>
              <a:t>RequiredVersion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Install-Module –</a:t>
            </a:r>
            <a:r>
              <a:rPr lang="en-US" dirty="0" err="1">
                <a:latin typeface="Consolas" panose="020B0609020204030204" pitchFamily="49" charset="0"/>
              </a:rPr>
              <a:t>AllowClobber</a:t>
            </a:r>
            <a:endParaRPr lang="en-US" dirty="0"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Import-Module -Name </a:t>
            </a:r>
            <a:r>
              <a:rPr lang="en-US" dirty="0" err="1">
                <a:latin typeface="Consolas" panose="020B0609020204030204" pitchFamily="49" charset="0"/>
              </a:rPr>
              <a:t>PnP.PowerShell</a:t>
            </a:r>
            <a:r>
              <a:rPr lang="en-US" dirty="0">
                <a:latin typeface="Consolas" panose="020B0609020204030204" pitchFamily="49" charset="0"/>
              </a:rPr>
              <a:t> -</a:t>
            </a:r>
            <a:r>
              <a:rPr lang="en-US" dirty="0" err="1">
                <a:latin typeface="Consolas" panose="020B0609020204030204" pitchFamily="49" charset="0"/>
              </a:rPr>
              <a:t>RequiredVersion</a:t>
            </a:r>
            <a:r>
              <a:rPr lang="en-US" dirty="0">
                <a:latin typeface="Consolas" panose="020B0609020204030204" pitchFamily="49" charset="0"/>
              </a:rPr>
              <a:t> 1.9.0 -Prefix Old</a:t>
            </a:r>
          </a:p>
        </p:txBody>
      </p:sp>
    </p:spTree>
    <p:extLst>
      <p:ext uri="{BB962C8B-B14F-4D97-AF65-F5344CB8AC3E}">
        <p14:creationId xmlns:p14="http://schemas.microsoft.com/office/powerpoint/2010/main" val="19083915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929C2-4022-1E7B-B18D-D1E137B16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67970-0565-2A3D-318D-DFD7A69E1E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1511F1-8E5A-6714-E8B2-61C5DCC4B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79425"/>
            <a:ext cx="9323809" cy="46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2698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69332-4FEB-F46E-635B-E15A8682C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A42A0-AA54-452C-88F3-78CDC8C5FF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096EDA-3A1E-24A3-EBC7-8094090AF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644" y="0"/>
            <a:ext cx="6198662" cy="610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19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PowerShell Love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Microsoft’s Modules a bit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Talk about PnP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Look at some fun scripts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69A5226B-B8A8-BC35-5B2B-03D8FCBFF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949" y="2204847"/>
            <a:ext cx="2937912" cy="2933678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15894317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C32C9-D590-36B3-2998-A1D503A2B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Paths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CCFCB-4EE7-B97D-AB37-C40CF1878D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6" y="2758738"/>
            <a:ext cx="11653523" cy="727700"/>
          </a:xfrm>
        </p:spPr>
        <p:txBody>
          <a:bodyPr/>
          <a:lstStyle/>
          <a:p>
            <a:r>
              <a:rPr lang="en-US" dirty="0"/>
              <a:t>-Scope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66D8FF-342C-B370-B678-1A4522C03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2203" y="2475233"/>
            <a:ext cx="6249233" cy="261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2468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FF96F-9624-45FC-BD11-E66AFA2CC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6F7370-3632-4886-866C-A943AB5490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en-US"/>
              <a:t>Show them how cool VS Code is)</a:t>
            </a:r>
          </a:p>
        </p:txBody>
      </p:sp>
    </p:spTree>
    <p:extLst>
      <p:ext uri="{BB962C8B-B14F-4D97-AF65-F5344CB8AC3E}">
        <p14:creationId xmlns:p14="http://schemas.microsoft.com/office/powerpoint/2010/main" val="130207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C4180-C5DD-4421-BDFE-B5C824C57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 Links to Click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F810C-CD38-438F-87FD-4A10489928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6" y="2758738"/>
            <a:ext cx="11653523" cy="399173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https://www.toddklindt.com/posh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https://www.sharepointdiary.com</a:t>
            </a:r>
            <a:r>
              <a:rPr lang="en-US" dirty="0"/>
              <a:t>  </a:t>
            </a:r>
          </a:p>
          <a:p>
            <a:r>
              <a:rPr lang="en-US" dirty="0">
                <a:hlinkClick r:id="rId5"/>
              </a:rPr>
              <a:t>https://office365itpros.com</a:t>
            </a:r>
            <a:r>
              <a:rPr lang="en-US" dirty="0"/>
              <a:t> </a:t>
            </a:r>
          </a:p>
          <a:p>
            <a:r>
              <a:rPr lang="en-US">
                <a:hlinkClick r:id="rId6"/>
              </a:rPr>
              <a:t>https://pnp.github.io/script-samples</a:t>
            </a:r>
            <a:r>
              <a:rPr lang="en-US"/>
              <a:t> </a:t>
            </a:r>
            <a:endParaRPr lang="en-US" dirty="0"/>
          </a:p>
          <a:p>
            <a:r>
              <a:rPr lang="en-US" dirty="0">
                <a:hlinkClick r:id="rId7"/>
              </a:rPr>
              <a:t>https://aka.ms/m365pnp</a:t>
            </a:r>
            <a:endParaRPr lang="en-US" dirty="0"/>
          </a:p>
          <a:p>
            <a:r>
              <a:rPr lang="en-US" dirty="0">
                <a:hlinkClick r:id="rId8"/>
              </a:rPr>
              <a:t>https://aka.ms/m365/devprogram</a:t>
            </a:r>
            <a:r>
              <a:rPr lang="en-US" dirty="0"/>
              <a:t> </a:t>
            </a:r>
          </a:p>
        </p:txBody>
      </p:sp>
      <p:pic>
        <p:nvPicPr>
          <p:cNvPr id="5" name="Picture 4" descr="Icon&#10;&#10;Description automatically generated with medium confidence">
            <a:extLst>
              <a:ext uri="{FF2B5EF4-FFF2-40B4-BE49-F238E27FC236}">
                <a16:creationId xmlns:a16="http://schemas.microsoft.com/office/drawing/2014/main" id="{D21AD8CA-AB6B-41D0-A61B-42F6DC039E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8074040" y="601735"/>
            <a:ext cx="3123334" cy="277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955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y handsome face">
            <a:extLst>
              <a:ext uri="{FF2B5EF4-FFF2-40B4-BE49-F238E27FC236}">
                <a16:creationId xmlns:a16="http://schemas.microsoft.com/office/drawing/2014/main" id="{D0EE6850-F0C5-4015-8946-2C4B8428ED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1" b="21618"/>
          <a:stretch/>
        </p:blipFill>
        <p:spPr>
          <a:xfrm>
            <a:off x="393539" y="3192294"/>
            <a:ext cx="2777573" cy="2777573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85144D-0BA8-47D3-94F7-E009FDEC2C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304" y="1426236"/>
            <a:ext cx="914272" cy="1447598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A577F4C9-E356-46D6-A6C7-02B97A009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>
                <a:solidFill>
                  <a:schemeClr val="tx1"/>
                </a:solidFill>
              </a:rPr>
              <a:t>Questions?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82031-E307-4B12-82A4-C375D5607B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61906" y="4650963"/>
            <a:ext cx="7171337" cy="1792326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todd.klindt@sympraxisconsulting.com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@toddklindt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www.toddklindt.com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505050"/>
                </a:solidFill>
                <a:latin typeface="Segoe UI"/>
                <a:hlinkClick r:id="rId7"/>
              </a:rPr>
              <a:t>www.toddklindt.com/techorama</a:t>
            </a:r>
            <a:r>
              <a:rPr lang="en-US" sz="2800" dirty="0">
                <a:solidFill>
                  <a:srgbClr val="505050"/>
                </a:solidFill>
                <a:latin typeface="Segoe UI"/>
              </a:rPr>
              <a:t> 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4" name="Picture 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3AB3E968-1E19-4C38-B244-E81FB511D0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805" y="740198"/>
            <a:ext cx="2937912" cy="2933678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08161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CD9BA9-0BD7-4CDB-88EE-FFEC0A471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Environments</a:t>
            </a:r>
          </a:p>
        </p:txBody>
      </p:sp>
    </p:spTree>
    <p:extLst>
      <p:ext uri="{BB962C8B-B14F-4D97-AF65-F5344CB8AC3E}">
        <p14:creationId xmlns:p14="http://schemas.microsoft.com/office/powerpoint/2010/main" val="409121788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4ADF67-D74A-4044-AE0B-6D9123C21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396" y="1233550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PowerShell Anyway?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E42959-3168-4DBF-9222-C15B8C09E6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6" y="2528517"/>
            <a:ext cx="7183124" cy="3607013"/>
          </a:xfrm>
        </p:spPr>
        <p:txBody>
          <a:bodyPr/>
          <a:lstStyle/>
          <a:p>
            <a:r>
              <a:rPr lang="en-US" b="0" dirty="0"/>
              <a:t>Repeatability</a:t>
            </a:r>
          </a:p>
          <a:p>
            <a:r>
              <a:rPr lang="en-US" b="0" dirty="0"/>
              <a:t>Consistency</a:t>
            </a:r>
          </a:p>
          <a:p>
            <a:r>
              <a:rPr lang="en-US" b="0" dirty="0"/>
              <a:t>Free Documentation</a:t>
            </a:r>
          </a:p>
          <a:p>
            <a:endParaRPr lang="en-US" b="0" dirty="0"/>
          </a:p>
          <a:p>
            <a:r>
              <a:rPr lang="en-US" b="0" dirty="0"/>
              <a:t>Be the toolmaker, not the tool user</a:t>
            </a:r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5644DD33-88A7-4F4D-939E-3380CB8E06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60" y="1873557"/>
            <a:ext cx="4071396" cy="32571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14344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266D85-38E2-4500-8032-3C65F9322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034" y="1096577"/>
            <a:ext cx="9277933" cy="7794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VS Code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0A57B1-89CC-4373-BD7C-19822E973F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8751" y="1950455"/>
            <a:ext cx="9846265" cy="431990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0" dirty="0">
                <a:latin typeface="+mn-lt"/>
              </a:rPr>
              <a:t>Not just for developers</a:t>
            </a:r>
          </a:p>
          <a:p>
            <a:pPr>
              <a:lnSpc>
                <a:spcPct val="100000"/>
              </a:lnSpc>
            </a:pPr>
            <a:r>
              <a:rPr lang="en-US" sz="2000" b="0" dirty="0">
                <a:latin typeface="+mn-lt"/>
                <a:hlinkClick r:id="rId3"/>
              </a:rPr>
              <a:t>Free download</a:t>
            </a:r>
            <a:endParaRPr lang="en-US" sz="2000" b="0" dirty="0"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US" sz="2000" b="0" dirty="0">
                <a:latin typeface="+mn-lt"/>
                <a:hlinkClick r:id="rId4"/>
              </a:rPr>
              <a:t>PowerShell Extension</a:t>
            </a:r>
            <a:endParaRPr lang="en-US" sz="2000" b="0" dirty="0"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US" sz="2000" b="0" dirty="0">
                <a:latin typeface="+mn-lt"/>
              </a:rPr>
              <a:t>Not a bad place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+mn-lt"/>
              </a:rPr>
              <a:t>Source Control</a:t>
            </a:r>
          </a:p>
          <a:p>
            <a:pPr>
              <a:lnSpc>
                <a:spcPct val="100000"/>
              </a:lnSpc>
            </a:pPr>
            <a:r>
              <a:rPr lang="en-US" sz="2000" dirty="0" err="1">
                <a:latin typeface="+mn-lt"/>
              </a:rPr>
              <a:t>Github</a:t>
            </a:r>
            <a:r>
              <a:rPr lang="en-US" sz="2000" dirty="0">
                <a:latin typeface="+mn-lt"/>
              </a:rPr>
              <a:t> &amp; Azure Dev Ops</a:t>
            </a:r>
          </a:p>
          <a:p>
            <a:pPr lvl="1">
              <a:lnSpc>
                <a:spcPct val="100000"/>
              </a:lnSpc>
            </a:pPr>
            <a:endParaRPr lang="en-US" sz="100" b="0" dirty="0"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US" sz="2000" b="0" dirty="0">
                <a:latin typeface="+mn-lt"/>
              </a:rPr>
              <a:t>In the browser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hlinkClick r:id="rId5"/>
              </a:rPr>
              <a:t>https://vscode.dev</a:t>
            </a:r>
            <a:r>
              <a:rPr lang="en-US" dirty="0"/>
              <a:t> </a:t>
            </a:r>
            <a:endParaRPr lang="en-US" b="0" dirty="0">
              <a:latin typeface="+mn-lt"/>
            </a:endParaRPr>
          </a:p>
          <a:p>
            <a:pPr lvl="1">
              <a:lnSpc>
                <a:spcPct val="100000"/>
              </a:lnSpc>
            </a:pPr>
            <a:r>
              <a:rPr lang="en-US" dirty="0">
                <a:hlinkClick r:id="rId6"/>
              </a:rPr>
              <a:t>https://github1s.com/pnp/powershell</a:t>
            </a:r>
            <a:endParaRPr lang="en-US" b="0" dirty="0">
              <a:latin typeface="+mn-lt"/>
            </a:endParaRPr>
          </a:p>
          <a:p>
            <a:pPr>
              <a:lnSpc>
                <a:spcPct val="100000"/>
              </a:lnSpc>
            </a:pPr>
            <a:endParaRPr lang="en-US" b="0" dirty="0"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DC3069-9661-4BC0-9467-86C8B78E03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23542" y="529276"/>
            <a:ext cx="5975274" cy="438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27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A5736-FD95-4E12-8450-801445B7F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Windows Terminal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4F0D4-A1A5-45E8-809D-A2E3D33A8E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latin typeface="+mn-lt"/>
              </a:rPr>
              <a:t>The Future</a:t>
            </a:r>
          </a:p>
          <a:p>
            <a:r>
              <a:rPr lang="en-US" sz="3600" dirty="0">
                <a:latin typeface="+mn-lt"/>
              </a:rPr>
              <a:t>Windows Store</a:t>
            </a:r>
          </a:p>
          <a:p>
            <a:r>
              <a:rPr lang="en-US" sz="3600" dirty="0">
                <a:latin typeface="+mn-lt"/>
              </a:rPr>
              <a:t>Tabs</a:t>
            </a:r>
          </a:p>
          <a:p>
            <a:endParaRPr lang="en-US" sz="3600" dirty="0">
              <a:latin typeface="+mn-lt"/>
            </a:endParaRPr>
          </a:p>
          <a:p>
            <a:r>
              <a:rPr lang="en-US" sz="3600" dirty="0">
                <a:latin typeface="+mn-lt"/>
                <a:hlinkClick r:id="rId3"/>
              </a:rPr>
              <a:t>https://github.com/Microsoft/Terminal</a:t>
            </a:r>
            <a:endParaRPr lang="en-US" sz="3600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EDACD8-3C9C-430F-BEA8-F652786564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8827" y="1572681"/>
            <a:ext cx="6204011" cy="348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230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2FE20-964B-4486-ABB7-31883B5A4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871" y="1635877"/>
            <a:ext cx="10515600" cy="779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Get a Dev Tenant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79A47-BFD9-4A69-884B-24FB55DBDE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2839414"/>
            <a:ext cx="11653523" cy="3458319"/>
          </a:xfrm>
        </p:spPr>
        <p:txBody>
          <a:bodyPr/>
          <a:lstStyle/>
          <a:p>
            <a:r>
              <a:rPr lang="en-US" sz="3200" dirty="0"/>
              <a:t>Great place to noodle around</a:t>
            </a:r>
          </a:p>
          <a:p>
            <a:r>
              <a:rPr lang="en-US" sz="3200" dirty="0"/>
              <a:t>Free</a:t>
            </a:r>
          </a:p>
          <a:p>
            <a:r>
              <a:rPr lang="en-US" sz="3200" dirty="0"/>
              <a:t>100% less chance you’ll get sacked</a:t>
            </a:r>
          </a:p>
          <a:p>
            <a:endParaRPr lang="en-US" sz="3200" dirty="0"/>
          </a:p>
          <a:p>
            <a:r>
              <a:rPr lang="en-US" sz="3200" dirty="0">
                <a:hlinkClick r:id="rId2"/>
              </a:rPr>
              <a:t>https://www.toddklindt.com/GetDevTenant</a:t>
            </a:r>
            <a:r>
              <a:rPr lang="en-US" sz="3200" dirty="0"/>
              <a:t>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DF63AE-392A-4A2C-846E-FCC807F1A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3074" y="1190190"/>
            <a:ext cx="3949055" cy="39226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56613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599" y="1608445"/>
            <a:ext cx="10515600" cy="779489"/>
          </a:xfrm>
        </p:spPr>
        <p:txBody>
          <a:bodyPr lIns="91440" tIns="45720" rIns="91440" bIns="45720" anchor="t"/>
          <a:lstStyle/>
          <a:p>
            <a:r>
              <a:rPr lang="en-US" sz="4050" dirty="0">
                <a:solidFill>
                  <a:schemeClr val="bg1"/>
                </a:solidFill>
                <a:cs typeface="Arial"/>
              </a:rPr>
              <a:t>Let's talk about Passwords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69875" y="2610930"/>
            <a:ext cx="11652250" cy="3589626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/>
              <a:t>You will need your M365 username and password a lot</a:t>
            </a:r>
          </a:p>
          <a:p>
            <a:r>
              <a:rPr lang="en-US" sz="3000" dirty="0"/>
              <a:t>Good and bad options</a:t>
            </a:r>
          </a:p>
          <a:p>
            <a:r>
              <a:rPr lang="en-US" sz="3000" dirty="0"/>
              <a:t>Annoying but secure</a:t>
            </a:r>
          </a:p>
          <a:p>
            <a:pPr lvl="1"/>
            <a:r>
              <a:rPr lang="en-US" dirty="0"/>
              <a:t>$Credentials = Get-Credential</a:t>
            </a:r>
          </a:p>
          <a:p>
            <a:r>
              <a:rPr lang="en-US" sz="3000" dirty="0"/>
              <a:t>Less annoying and way, way less secure</a:t>
            </a:r>
          </a:p>
          <a:p>
            <a:pPr lvl="1"/>
            <a:r>
              <a:rPr lang="en-US" dirty="0"/>
              <a:t>$username = admin@company.onmicrosoft.com</a:t>
            </a:r>
          </a:p>
          <a:p>
            <a:pPr lvl="1"/>
            <a:r>
              <a:rPr lang="en-US" dirty="0"/>
              <a:t>$password = “</a:t>
            </a:r>
            <a:r>
              <a:rPr lang="en-US" dirty="0" err="1"/>
              <a:t>RightHereInPlainText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$secure = $password | </a:t>
            </a:r>
            <a:r>
              <a:rPr lang="en-US" dirty="0" err="1"/>
              <a:t>ConvertTo-SecureString</a:t>
            </a:r>
            <a:r>
              <a:rPr lang="en-US" dirty="0"/>
              <a:t> -</a:t>
            </a:r>
            <a:r>
              <a:rPr lang="en-US" dirty="0" err="1"/>
              <a:t>AsPlainText</a:t>
            </a:r>
            <a:r>
              <a:rPr lang="en-US" dirty="0"/>
              <a:t> –Force</a:t>
            </a:r>
          </a:p>
          <a:p>
            <a:pPr lvl="1"/>
            <a:r>
              <a:rPr lang="en-US" dirty="0"/>
              <a:t>$Credentials = New-Object </a:t>
            </a:r>
            <a:r>
              <a:rPr lang="en-US" dirty="0" err="1"/>
              <a:t>System.Management.Automation.PSCredential</a:t>
            </a:r>
            <a:r>
              <a:rPr lang="en-US" dirty="0"/>
              <a:t> ($username, $secure)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indoor, metalware&#10;&#10;Description automatically generated">
            <a:extLst>
              <a:ext uri="{FF2B5EF4-FFF2-40B4-BE49-F238E27FC236}">
                <a16:creationId xmlns:a16="http://schemas.microsoft.com/office/drawing/2014/main" id="{0E330325-AC21-4405-855C-59DAA6F87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9963528" y="1531938"/>
            <a:ext cx="1737873" cy="239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865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orama 2023.potx" id="{696B3632-8CD4-4C38-A82A-1E22D574E3AF}" vid="{168EE160-010E-468C-91F4-0DD5C0EB7179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orama 2023.potx" id="{696B3632-8CD4-4C38-A82A-1E22D574E3AF}" vid="{1336A2E3-B100-4EE3-A580-DD38FF4BE7C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162FD293C4384E93F5295DFC8AF0C0" ma:contentTypeVersion="20" ma:contentTypeDescription="Create a new document." ma:contentTypeScope="" ma:versionID="6712de8788d15a7072328fbd1ca404df">
  <xsd:schema xmlns:xsd="http://www.w3.org/2001/XMLSchema" xmlns:xs="http://www.w3.org/2001/XMLSchema" xmlns:p="http://schemas.microsoft.com/office/2006/metadata/properties" xmlns:ns1="http://schemas.microsoft.com/sharepoint/v3" xmlns:ns2="da8e5736-43ae-44e0-83a9-44c0de629cda" xmlns:ns3="f99dc824-8e01-4887-96ab-b9ffbd1d060e" targetNamespace="http://schemas.microsoft.com/office/2006/metadata/properties" ma:root="true" ma:fieldsID="dfdaafe463ae3aa791b3c74ed1a716dd" ns1:_="" ns2:_="" ns3:_="">
    <xsd:import namespace="http://schemas.microsoft.com/sharepoint/v3"/>
    <xsd:import namespace="da8e5736-43ae-44e0-83a9-44c0de629cda"/>
    <xsd:import namespace="f99dc824-8e01-4887-96ab-b9ffbd1d06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Year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3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4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8e5736-43ae-44e0-83a9-44c0de629c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Year" ma:index="11" nillable="true" ma:displayName="Year" ma:decimals="0" ma:description="Year this deck was delivered" ma:internalName="Year">
      <xsd:simpleType>
        <xsd:restriction base="dms:Number">
          <xsd:maxInclusive value="2020"/>
          <xsd:minInclusive value="2005"/>
        </xsd:restriction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4" nillable="true" ma:taxonomy="true" ma:internalName="lcf76f155ced4ddcb4097134ff3c332f" ma:taxonomyFieldName="MediaServiceImageTags" ma:displayName="Image Tags" ma:readOnly="false" ma:fieldId="{5cf76f15-5ced-4ddc-b409-7134ff3c332f}" ma:taxonomyMulti="true" ma:sspId="e79289b4-d9ca-439b-b24d-599db0c626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9dc824-8e01-4887-96ab-b9ffbd1d060e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7628ee9b-5543-4d6c-8d54-c3525ee42508}" ma:internalName="TaxCatchAll" ma:showField="CatchAllData" ma:web="f99dc824-8e01-4887-96ab-b9ffbd1d060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99dc824-8e01-4887-96ab-b9ffbd1d060e" xsi:nil="true"/>
    <lcf76f155ced4ddcb4097134ff3c332f xmlns="da8e5736-43ae-44e0-83a9-44c0de629cda">
      <Terms xmlns="http://schemas.microsoft.com/office/infopath/2007/PartnerControls"/>
    </lcf76f155ced4ddcb4097134ff3c332f>
    <_ip_UnifiedCompliancePolicyUIAction xmlns="http://schemas.microsoft.com/sharepoint/v3" xsi:nil="true"/>
    <Year xmlns="da8e5736-43ae-44e0-83a9-44c0de629cda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1ADD15-3D0C-4D9F-A2C2-16EF5787FE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da8e5736-43ae-44e0-83a9-44c0de629cda"/>
    <ds:schemaRef ds:uri="f99dc824-8e01-4887-96ab-b9ffbd1d06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EEF4B9-DC0D-4EA3-9B4E-8AB697A13F58}">
  <ds:schemaRefs>
    <ds:schemaRef ds:uri="http://www.w3.org/XML/1998/namespace"/>
    <ds:schemaRef ds:uri="f99dc824-8e01-4887-96ab-b9ffbd1d060e"/>
    <ds:schemaRef ds:uri="d889a6e6-89f4-48a9-9e2c-a02dfd373963"/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sharepoint/v3"/>
    <ds:schemaRef ds:uri="da8e5736-43ae-44e0-83a9-44c0de629cda"/>
  </ds:schemaRefs>
</ds:datastoreItem>
</file>

<file path=customXml/itemProps3.xml><?xml version="1.0" encoding="utf-8"?>
<ds:datastoreItem xmlns:ds="http://schemas.openxmlformats.org/officeDocument/2006/customXml" ds:itemID="{9EF85FC9-2A5A-4807-BFA8-541344542D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2920</TotalTime>
  <Words>1467</Words>
  <Application>Microsoft Office PowerPoint</Application>
  <PresentationFormat>Widescreen</PresentationFormat>
  <Paragraphs>339</Paragraphs>
  <Slides>33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5" baseType="lpstr">
      <vt:lpstr>Arial</vt:lpstr>
      <vt:lpstr>Calibri</vt:lpstr>
      <vt:lpstr>Calibri Light</vt:lpstr>
      <vt:lpstr>Consolas</vt:lpstr>
      <vt:lpstr>Courier New</vt:lpstr>
      <vt:lpstr>Possum Saltare NF</vt:lpstr>
      <vt:lpstr>Proxima Nova</vt:lpstr>
      <vt:lpstr>Segoe UI</vt:lpstr>
      <vt:lpstr>Segoe UI Light</vt:lpstr>
      <vt:lpstr>Wingdings</vt:lpstr>
      <vt:lpstr>Office Theme</vt:lpstr>
      <vt:lpstr>1_Office Theme</vt:lpstr>
      <vt:lpstr>Making Admin Magic with PowerShell</vt:lpstr>
      <vt:lpstr>Todd Klindt</vt:lpstr>
      <vt:lpstr>Agenda</vt:lpstr>
      <vt:lpstr>Environments</vt:lpstr>
      <vt:lpstr>Why PowerShell Anyway?</vt:lpstr>
      <vt:lpstr>VS Code</vt:lpstr>
      <vt:lpstr>Windows Terminal</vt:lpstr>
      <vt:lpstr>Get a Dev Tenant</vt:lpstr>
      <vt:lpstr>Let's talk about Passwords</vt:lpstr>
      <vt:lpstr>Windows Credential Manager</vt:lpstr>
      <vt:lpstr>A Quick Word about MFA</vt:lpstr>
      <vt:lpstr>Certificates</vt:lpstr>
      <vt:lpstr>Microsoft Modules</vt:lpstr>
      <vt:lpstr>Connect to your Azure AD Tenant</vt:lpstr>
      <vt:lpstr>Graph SDK</vt:lpstr>
      <vt:lpstr>PowerShell with SharePoint Online</vt:lpstr>
      <vt:lpstr>Power Automate and Power Apps</vt:lpstr>
      <vt:lpstr>Office 365 / Microsoft 365 / Unified Groups</vt:lpstr>
      <vt:lpstr>Updating the Modules</vt:lpstr>
      <vt:lpstr>PnP PowerShell!!!</vt:lpstr>
      <vt:lpstr>Patterns and Practices PowerShell (Phew!)</vt:lpstr>
      <vt:lpstr>Favorites</vt:lpstr>
      <vt:lpstr>PnP Authentication</vt:lpstr>
      <vt:lpstr>But my Boss HATES PnP PowerShell!</vt:lpstr>
      <vt:lpstr>PnP Vs. SPO</vt:lpstr>
      <vt:lpstr>Azure Function</vt:lpstr>
      <vt:lpstr>Multiple versions of the same Module?</vt:lpstr>
      <vt:lpstr>PowerPoint Presentation</vt:lpstr>
      <vt:lpstr>PowerPoint Presentation</vt:lpstr>
      <vt:lpstr>Module Paths</vt:lpstr>
      <vt:lpstr>Examples</vt:lpstr>
      <vt:lpstr>Fun Links to Click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</dc:title>
  <dc:creator>Todd O. Klindt</dc:creator>
  <cp:lastModifiedBy>Todd O. Klindt</cp:lastModifiedBy>
  <cp:revision>6</cp:revision>
  <dcterms:created xsi:type="dcterms:W3CDTF">2018-11-18T20:09:15Z</dcterms:created>
  <dcterms:modified xsi:type="dcterms:W3CDTF">2023-05-17T10:20:54Z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Ids_UIVersion_14336">
    <vt:lpwstr>11</vt:lpwstr>
  </property>
  <property fmtid="{D5CDD505-2E9C-101B-9397-08002B2CF9AE}" pid="3" name="ContentTypeId">
    <vt:lpwstr>0x0101002C0C3EC89246EE4080C8AC3303AA7AD0</vt:lpwstr>
  </property>
  <property fmtid="{D5CDD505-2E9C-101B-9397-08002B2CF9AE}" pid="4" name="MediaServiceImageTags">
    <vt:lpwstr/>
  </property>
</Properties>
</file>

<file path=docProps/thumbnail.jpeg>
</file>